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4"/>
  </p:sldMasterIdLst>
  <p:notesMasterIdLst>
    <p:notesMasterId r:id="rId35"/>
  </p:notesMasterIdLst>
  <p:sldIdLst>
    <p:sldId id="256" r:id="rId5"/>
    <p:sldId id="257" r:id="rId6"/>
    <p:sldId id="258" r:id="rId7"/>
    <p:sldId id="291" r:id="rId8"/>
    <p:sldId id="276" r:id="rId9"/>
    <p:sldId id="292" r:id="rId10"/>
    <p:sldId id="278" r:id="rId11"/>
    <p:sldId id="303" r:id="rId12"/>
    <p:sldId id="286" r:id="rId13"/>
    <p:sldId id="302" r:id="rId14"/>
    <p:sldId id="284" r:id="rId15"/>
    <p:sldId id="305" r:id="rId16"/>
    <p:sldId id="308" r:id="rId17"/>
    <p:sldId id="285" r:id="rId18"/>
    <p:sldId id="307" r:id="rId19"/>
    <p:sldId id="288" r:id="rId20"/>
    <p:sldId id="281" r:id="rId21"/>
    <p:sldId id="300" r:id="rId22"/>
    <p:sldId id="289" r:id="rId23"/>
    <p:sldId id="294" r:id="rId24"/>
    <p:sldId id="297" r:id="rId25"/>
    <p:sldId id="298" r:id="rId26"/>
    <p:sldId id="295" r:id="rId27"/>
    <p:sldId id="296" r:id="rId28"/>
    <p:sldId id="299" r:id="rId29"/>
    <p:sldId id="279" r:id="rId30"/>
    <p:sldId id="287" r:id="rId31"/>
    <p:sldId id="290" r:id="rId32"/>
    <p:sldId id="280" r:id="rId33"/>
    <p:sldId id="275" r:id="rId34"/>
  </p:sldIdLst>
  <p:sldSz cx="18288000" cy="10287000"/>
  <p:notesSz cx="10287000" cy="18288000"/>
  <p:embeddedFontLst>
    <p:embeddedFont>
      <p:font typeface="Calibri" panose="020F0502020204030204" pitchFamily="34" charset="0"/>
      <p:regular r:id="rId36"/>
      <p:bold r:id="rId37"/>
      <p:italic r:id="rId38"/>
      <p:boldItalic r:id="rId39"/>
    </p:embeddedFont>
    <p:embeddedFont>
      <p:font typeface="맑은 고딕" panose="020B0503020000020004" pitchFamily="50" charset="-127"/>
      <p:regular r:id="rId40"/>
      <p:bold r:id="rId41"/>
    </p:embeddedFont>
    <p:embeddedFont>
      <p:font typeface="맑은 고딕 Semilight" panose="020B0502040204020203" pitchFamily="50" charset="-127"/>
      <p:regular r:id="rId42"/>
    </p:embeddedFont>
    <p:embeddedFont>
      <p:font typeface="페이북 Bold" panose="00000800000000000000" pitchFamily="2" charset="-127"/>
      <p:bold r:id="rId43"/>
    </p:embeddedFont>
    <p:embeddedFont>
      <p:font typeface="페이북 OTF Bold" panose="00000800000000000000" pitchFamily="50" charset="-127"/>
      <p:bold r:id="rId4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6446"/>
    <a:srgbClr val="FC5230"/>
    <a:srgbClr val="F796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2881375-A758-4C35-938B-FAEBD4AEED4F}" v="2011" dt="2021-04-18T09:52:49.184"/>
    <p1510:client id="{2C5B6145-0A7E-4B41-96BD-64752F1EE879}" v="411" dt="2021-04-18T09:39:48.905"/>
    <p1510:client id="{44B6E4D9-B033-4851-AF29-C45C784A526D}" v="1085" dt="2021-04-18T07:07:26.591"/>
    <p1510:client id="{4CE1A5F7-E5E1-4D03-B3DC-64A7DDE7E397}" v="701" dt="2021-04-18T09:39:27.183"/>
    <p1510:client id="{85BBB959-E267-47A2-90E4-0DAAB1BCCE49}" v="983" dt="2021-04-18T07:56:41.888"/>
    <p1510:client id="{A87FB97F-FD3A-411A-8B2A-D985526F2D09}" v="1078" dt="2021-04-18T06:55:34.089"/>
    <p1510:client id="{BB9E6D90-1D85-4C77-9DC4-4003015B7F5A}" v="72" dt="2021-04-18T08:00:30.799"/>
    <p1510:client id="{CD89778A-FDAC-48C6-8F31-2A34A555DF63}" v="6" dt="2021-04-18T06:24:04.850"/>
    <p1510:client id="{D4584ADB-1D74-424B-B185-BCA7FCDA501A}" v="819" dt="2021-04-18T09:39:41.35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A488322-F2BA-4B5B-9748-0D474271808F}" styleName="보통 스타일 3 - 강조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6D9F66E-5EB9-4882-86FB-DCBF35E3C3E4}" styleName="보통 스타일 4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8250" autoAdjust="0"/>
  </p:normalViewPr>
  <p:slideViewPr>
    <p:cSldViewPr snapToGrid="0">
      <p:cViewPr varScale="1">
        <p:scale>
          <a:sx n="43" d="100"/>
          <a:sy n="43" d="100"/>
        </p:scale>
        <p:origin x="24" y="73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4.fntdata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font" Target="fonts/font7.fntdata"/><Relationship Id="rId47" Type="http://schemas.openxmlformats.org/officeDocument/2006/relationships/theme" Target="theme/theme1.xml"/><Relationship Id="rId50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font" Target="fonts/font3.fntdata"/><Relationship Id="rId46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font" Target="fonts/font6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font" Target="fonts/font1.fntdata"/><Relationship Id="rId49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font" Target="fonts/font9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8.fntdata"/><Relationship Id="rId48" Type="http://schemas.openxmlformats.org/officeDocument/2006/relationships/tableStyles" Target="tableStyles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지해진(***6***072)" userId="S::haejin315@kau.kr::dbd51bd5-3ec5-48f8-be3e-2ba89af34ac8" providerId="AD" clId="Web-{D4584ADB-1D74-424B-B185-BCA7FCDA501A}"/>
    <pc:docChg chg="delSld modSld sldOrd">
      <pc:chgData name="지해진(***6***072)" userId="S::haejin315@kau.kr::dbd51bd5-3ec5-48f8-be3e-2ba89af34ac8" providerId="AD" clId="Web-{D4584ADB-1D74-424B-B185-BCA7FCDA501A}" dt="2021-04-18T09:39:41.359" v="1339"/>
      <pc:docMkLst>
        <pc:docMk/>
      </pc:docMkLst>
      <pc:sldChg chg="modSp">
        <pc:chgData name="지해진(***6***072)" userId="S::haejin315@kau.kr::dbd51bd5-3ec5-48f8-be3e-2ba89af34ac8" providerId="AD" clId="Web-{D4584ADB-1D74-424B-B185-BCA7FCDA501A}" dt="2021-04-18T08:59:26.446" v="371" actId="20577"/>
        <pc:sldMkLst>
          <pc:docMk/>
          <pc:sldMk cId="0" sldId="259"/>
        </pc:sldMkLst>
        <pc:spChg chg="mod">
          <ac:chgData name="지해진(***6***072)" userId="S::haejin315@kau.kr::dbd51bd5-3ec5-48f8-be3e-2ba89af34ac8" providerId="AD" clId="Web-{D4584ADB-1D74-424B-B185-BCA7FCDA501A}" dt="2021-04-18T08:59:26.446" v="371" actId="20577"/>
          <ac:spMkLst>
            <pc:docMk/>
            <pc:sldMk cId="0" sldId="259"/>
            <ac:spMk id="16" creationId="{00000000-0000-0000-0000-000000000000}"/>
          </ac:spMkLst>
        </pc:spChg>
      </pc:sldChg>
      <pc:sldChg chg="addSp delSp modSp modNotes">
        <pc:chgData name="지해진(***6***072)" userId="S::haejin315@kau.kr::dbd51bd5-3ec5-48f8-be3e-2ba89af34ac8" providerId="AD" clId="Web-{D4584ADB-1D74-424B-B185-BCA7FCDA501A}" dt="2021-04-18T09:26:49.493" v="718"/>
        <pc:sldMkLst>
          <pc:docMk/>
          <pc:sldMk cId="3407282898" sldId="284"/>
        </pc:sldMkLst>
        <pc:spChg chg="mod">
          <ac:chgData name="지해진(***6***072)" userId="S::haejin315@kau.kr::dbd51bd5-3ec5-48f8-be3e-2ba89af34ac8" providerId="AD" clId="Web-{D4584ADB-1D74-424B-B185-BCA7FCDA501A}" dt="2021-04-18T09:24:36.881" v="626" actId="20577"/>
          <ac:spMkLst>
            <pc:docMk/>
            <pc:sldMk cId="3407282898" sldId="284"/>
            <ac:spMk id="8" creationId="{AA2EBD19-E7A5-4DEE-BDAB-B583F0E7B106}"/>
          </ac:spMkLst>
        </pc:spChg>
        <pc:spChg chg="del">
          <ac:chgData name="지해진(***6***072)" userId="S::haejin315@kau.kr::dbd51bd5-3ec5-48f8-be3e-2ba89af34ac8" providerId="AD" clId="Web-{D4584ADB-1D74-424B-B185-BCA7FCDA501A}" dt="2021-04-18T07:20:07.385" v="314"/>
          <ac:spMkLst>
            <pc:docMk/>
            <pc:sldMk cId="3407282898" sldId="284"/>
            <ac:spMk id="14" creationId="{00000000-0000-0000-0000-000000000000}"/>
          </ac:spMkLst>
        </pc:spChg>
        <pc:spChg chg="del">
          <ac:chgData name="지해진(***6***072)" userId="S::haejin315@kau.kr::dbd51bd5-3ec5-48f8-be3e-2ba89af34ac8" providerId="AD" clId="Web-{D4584ADB-1D74-424B-B185-BCA7FCDA501A}" dt="2021-04-18T07:20:07.385" v="313"/>
          <ac:spMkLst>
            <pc:docMk/>
            <pc:sldMk cId="3407282898" sldId="284"/>
            <ac:spMk id="15" creationId="{00000000-0000-0000-0000-000000000000}"/>
          </ac:spMkLst>
        </pc:spChg>
        <pc:grpChg chg="del">
          <ac:chgData name="지해진(***6***072)" userId="S::haejin315@kau.kr::dbd51bd5-3ec5-48f8-be3e-2ba89af34ac8" providerId="AD" clId="Web-{D4584ADB-1D74-424B-B185-BCA7FCDA501A}" dt="2021-04-18T07:20:07.385" v="315"/>
          <ac:grpSpMkLst>
            <pc:docMk/>
            <pc:sldMk cId="3407282898" sldId="284"/>
            <ac:grpSpMk id="1002" creationId="{00000000-0000-0000-0000-000000000000}"/>
          </ac:grpSpMkLst>
        </pc:grpChg>
        <pc:picChg chg="add mod">
          <ac:chgData name="지해진(***6***072)" userId="S::haejin315@kau.kr::dbd51bd5-3ec5-48f8-be3e-2ba89af34ac8" providerId="AD" clId="Web-{D4584ADB-1D74-424B-B185-BCA7FCDA501A}" dt="2021-04-18T08:38:50.556" v="353" actId="1076"/>
          <ac:picMkLst>
            <pc:docMk/>
            <pc:sldMk cId="3407282898" sldId="284"/>
            <ac:picMk id="7" creationId="{C9CC5B84-AD6E-4B6B-B88C-5DAB1D3F495E}"/>
          </ac:picMkLst>
        </pc:picChg>
        <pc:picChg chg="del">
          <ac:chgData name="지해진(***6***072)" userId="S::haejin315@kau.kr::dbd51bd5-3ec5-48f8-be3e-2ba89af34ac8" providerId="AD" clId="Web-{D4584ADB-1D74-424B-B185-BCA7FCDA501A}" dt="2021-04-18T08:38:33.743" v="348"/>
          <ac:picMkLst>
            <pc:docMk/>
            <pc:sldMk cId="3407282898" sldId="284"/>
            <ac:picMk id="19" creationId="{A4E07131-4F5F-4D43-A224-0FEACDFECCF4}"/>
          </ac:picMkLst>
        </pc:picChg>
      </pc:sldChg>
      <pc:sldChg chg="modSp">
        <pc:chgData name="지해진(***6***072)" userId="S::haejin315@kau.kr::dbd51bd5-3ec5-48f8-be3e-2ba89af34ac8" providerId="AD" clId="Web-{D4584ADB-1D74-424B-B185-BCA7FCDA501A}" dt="2021-04-18T09:16:08.213" v="416" actId="20577"/>
        <pc:sldMkLst>
          <pc:docMk/>
          <pc:sldMk cId="1097953148" sldId="290"/>
        </pc:sldMkLst>
        <pc:spChg chg="mod">
          <ac:chgData name="지해진(***6***072)" userId="S::haejin315@kau.kr::dbd51bd5-3ec5-48f8-be3e-2ba89af34ac8" providerId="AD" clId="Web-{D4584ADB-1D74-424B-B185-BCA7FCDA501A}" dt="2021-04-18T09:16:08.213" v="416" actId="20577"/>
          <ac:spMkLst>
            <pc:docMk/>
            <pc:sldMk cId="1097953148" sldId="290"/>
            <ac:spMk id="14" creationId="{784472DB-17A7-4DEF-A9B2-88422F587866}"/>
          </ac:spMkLst>
        </pc:spChg>
      </pc:sldChg>
      <pc:sldChg chg="delSp modSp">
        <pc:chgData name="지해진(***6***072)" userId="S::haejin315@kau.kr::dbd51bd5-3ec5-48f8-be3e-2ba89af34ac8" providerId="AD" clId="Web-{D4584ADB-1D74-424B-B185-BCA7FCDA501A}" dt="2021-04-18T08:54:16.485" v="362" actId="14100"/>
        <pc:sldMkLst>
          <pc:docMk/>
          <pc:sldMk cId="1719273912" sldId="291"/>
        </pc:sldMkLst>
        <pc:graphicFrameChg chg="del mod modGraphic">
          <ac:chgData name="지해진(***6***072)" userId="S::haejin315@kau.kr::dbd51bd5-3ec5-48f8-be3e-2ba89af34ac8" providerId="AD" clId="Web-{D4584ADB-1D74-424B-B185-BCA7FCDA501A}" dt="2021-04-18T08:54:02.063" v="360"/>
          <ac:graphicFrameMkLst>
            <pc:docMk/>
            <pc:sldMk cId="1719273912" sldId="291"/>
            <ac:graphicFrameMk id="5" creationId="{F85E4262-7B52-4F1C-B07F-313CD76EE024}"/>
          </ac:graphicFrameMkLst>
        </pc:graphicFrameChg>
        <pc:picChg chg="mod">
          <ac:chgData name="지해진(***6***072)" userId="S::haejin315@kau.kr::dbd51bd5-3ec5-48f8-be3e-2ba89af34ac8" providerId="AD" clId="Web-{D4584ADB-1D74-424B-B185-BCA7FCDA501A}" dt="2021-04-18T08:54:16.485" v="362" actId="14100"/>
          <ac:picMkLst>
            <pc:docMk/>
            <pc:sldMk cId="1719273912" sldId="291"/>
            <ac:picMk id="7" creationId="{29FF2FC3-0F16-4B87-A3AC-8B873C456DE4}"/>
          </ac:picMkLst>
        </pc:picChg>
      </pc:sldChg>
      <pc:sldChg chg="addSp delSp modSp ord modNotes">
        <pc:chgData name="지해진(***6***072)" userId="S::haejin315@kau.kr::dbd51bd5-3ec5-48f8-be3e-2ba89af34ac8" providerId="AD" clId="Web-{D4584ADB-1D74-424B-B185-BCA7FCDA501A}" dt="2021-04-18T09:39:41.359" v="1339"/>
        <pc:sldMkLst>
          <pc:docMk/>
          <pc:sldMk cId="810900594" sldId="305"/>
        </pc:sldMkLst>
        <pc:spChg chg="add del mod">
          <ac:chgData name="지해진(***6***072)" userId="S::haejin315@kau.kr::dbd51bd5-3ec5-48f8-be3e-2ba89af34ac8" providerId="AD" clId="Web-{D4584ADB-1D74-424B-B185-BCA7FCDA501A}" dt="2021-04-18T09:39:41.359" v="1339"/>
          <ac:spMkLst>
            <pc:docMk/>
            <pc:sldMk cId="810900594" sldId="305"/>
            <ac:spMk id="3" creationId="{CF2D37DA-5E37-4952-86CE-E231383E1164}"/>
          </ac:spMkLst>
        </pc:spChg>
        <pc:spChg chg="add mod">
          <ac:chgData name="지해진(***6***072)" userId="S::haejin315@kau.kr::dbd51bd5-3ec5-48f8-be3e-2ba89af34ac8" providerId="AD" clId="Web-{D4584ADB-1D74-424B-B185-BCA7FCDA501A}" dt="2021-04-18T07:16:07.346" v="135" actId="20577"/>
          <ac:spMkLst>
            <pc:docMk/>
            <pc:sldMk cId="810900594" sldId="305"/>
            <ac:spMk id="17" creationId="{9316ACEE-9E9E-46E2-A74C-39EF4E3B34EE}"/>
          </ac:spMkLst>
        </pc:spChg>
        <pc:spChg chg="add del mod">
          <ac:chgData name="지해진(***6***072)" userId="S::haejin315@kau.kr::dbd51bd5-3ec5-48f8-be3e-2ba89af34ac8" providerId="AD" clId="Web-{D4584ADB-1D74-424B-B185-BCA7FCDA501A}" dt="2021-04-18T09:24:42.006" v="627"/>
          <ac:spMkLst>
            <pc:docMk/>
            <pc:sldMk cId="810900594" sldId="305"/>
            <ac:spMk id="19" creationId="{521AF9AF-237A-4DB2-A342-2ADFB27B96B7}"/>
          </ac:spMkLst>
        </pc:spChg>
        <pc:spChg chg="mod">
          <ac:chgData name="지해진(***6***072)" userId="S::haejin315@kau.kr::dbd51bd5-3ec5-48f8-be3e-2ba89af34ac8" providerId="AD" clId="Web-{D4584ADB-1D74-424B-B185-BCA7FCDA501A}" dt="2021-04-18T07:10:02.422" v="5" actId="20577"/>
          <ac:spMkLst>
            <pc:docMk/>
            <pc:sldMk cId="810900594" sldId="305"/>
            <ac:spMk id="23" creationId="{6C230E46-093C-452A-9B5B-15B090F59C51}"/>
          </ac:spMkLst>
        </pc:spChg>
        <pc:spChg chg="del">
          <ac:chgData name="지해진(***6***072)" userId="S::haejin315@kau.kr::dbd51bd5-3ec5-48f8-be3e-2ba89af34ac8" providerId="AD" clId="Web-{D4584ADB-1D74-424B-B185-BCA7FCDA501A}" dt="2021-04-18T07:20:10.963" v="317"/>
          <ac:spMkLst>
            <pc:docMk/>
            <pc:sldMk cId="810900594" sldId="305"/>
            <ac:spMk id="29" creationId="{40C47AE3-3332-4D19-B8E0-4C3CC6340C61}"/>
          </ac:spMkLst>
        </pc:spChg>
        <pc:spChg chg="del">
          <ac:chgData name="지해진(***6***072)" userId="S::haejin315@kau.kr::dbd51bd5-3ec5-48f8-be3e-2ba89af34ac8" providerId="AD" clId="Web-{D4584ADB-1D74-424B-B185-BCA7FCDA501A}" dt="2021-04-18T07:20:10.963" v="316"/>
          <ac:spMkLst>
            <pc:docMk/>
            <pc:sldMk cId="810900594" sldId="305"/>
            <ac:spMk id="31" creationId="{ED442CBD-FCA5-4672-B9D9-1F55CA1320C5}"/>
          </ac:spMkLst>
        </pc:spChg>
        <pc:spChg chg="del mod">
          <ac:chgData name="지해진(***6***072)" userId="S::haejin315@kau.kr::dbd51bd5-3ec5-48f8-be3e-2ba89af34ac8" providerId="AD" clId="Web-{D4584ADB-1D74-424B-B185-BCA7FCDA501A}" dt="2021-04-18T07:09:24.858" v="3"/>
          <ac:spMkLst>
            <pc:docMk/>
            <pc:sldMk cId="810900594" sldId="305"/>
            <ac:spMk id="32" creationId="{088DABC0-4E55-43EA-94B9-2A8343FC0BEF}"/>
          </ac:spMkLst>
        </pc:spChg>
        <pc:grpChg chg="del">
          <ac:chgData name="지해진(***6***072)" userId="S::haejin315@kau.kr::dbd51bd5-3ec5-48f8-be3e-2ba89af34ac8" providerId="AD" clId="Web-{D4584ADB-1D74-424B-B185-BCA7FCDA501A}" dt="2021-04-18T07:20:10.963" v="318"/>
          <ac:grpSpMkLst>
            <pc:docMk/>
            <pc:sldMk cId="810900594" sldId="305"/>
            <ac:grpSpMk id="27" creationId="{6DEE7A26-F9C7-4F8A-AC95-B7C10EC7A3EE}"/>
          </ac:grpSpMkLst>
        </pc:grpChg>
        <pc:picChg chg="add mod modCrop">
          <ac:chgData name="지해진(***6***072)" userId="S::haejin315@kau.kr::dbd51bd5-3ec5-48f8-be3e-2ba89af34ac8" providerId="AD" clId="Web-{D4584ADB-1D74-424B-B185-BCA7FCDA501A}" dt="2021-04-18T07:13:07.192" v="17" actId="1076"/>
          <ac:picMkLst>
            <pc:docMk/>
            <pc:sldMk cId="810900594" sldId="305"/>
            <ac:picMk id="2" creationId="{17D87B9F-46F6-4911-BCD0-FD09190CEE99}"/>
          </ac:picMkLst>
        </pc:picChg>
        <pc:picChg chg="mod">
          <ac:chgData name="지해진(***6***072)" userId="S::haejin315@kau.kr::dbd51bd5-3ec5-48f8-be3e-2ba89af34ac8" providerId="AD" clId="Web-{D4584ADB-1D74-424B-B185-BCA7FCDA501A}" dt="2021-04-18T07:13:02.161" v="16" actId="1076"/>
          <ac:picMkLst>
            <pc:docMk/>
            <pc:sldMk cId="810900594" sldId="305"/>
            <ac:picMk id="24" creationId="{17B9850C-E470-47B4-94AD-667DEF3DBABB}"/>
          </ac:picMkLst>
        </pc:picChg>
      </pc:sldChg>
      <pc:sldChg chg="del ord">
        <pc:chgData name="지해진(***6***072)" userId="S::haejin315@kau.kr::dbd51bd5-3ec5-48f8-be3e-2ba89af34ac8" providerId="AD" clId="Web-{D4584ADB-1D74-424B-B185-BCA7FCDA501A}" dt="2021-04-18T07:16:14.346" v="136"/>
        <pc:sldMkLst>
          <pc:docMk/>
          <pc:sldMk cId="3620709313" sldId="306"/>
        </pc:sldMkLst>
      </pc:sldChg>
    </pc:docChg>
  </pc:docChgLst>
  <pc:docChgLst>
    <pc:chgData name="허윤석(***6***080)" userId="S::ssfic3380@kau.kr::ddc0b943-7c2c-4ca2-bd44-f777fa60086c" providerId="AD" clId="Web-{12881375-A758-4C35-938B-FAEBD4AEED4F}"/>
    <pc:docChg chg="addSld delSld modSld sldOrd">
      <pc:chgData name="허윤석(***6***080)" userId="S::ssfic3380@kau.kr::ddc0b943-7c2c-4ca2-bd44-f777fa60086c" providerId="AD" clId="Web-{12881375-A758-4C35-938B-FAEBD4AEED4F}" dt="2021-04-18T09:52:49.184" v="3060"/>
      <pc:docMkLst>
        <pc:docMk/>
      </pc:docMkLst>
      <pc:sldChg chg="addSp delSp modSp modNotes">
        <pc:chgData name="허윤석(***6***080)" userId="S::ssfic3380@kau.kr::ddc0b943-7c2c-4ca2-bd44-f777fa60086c" providerId="AD" clId="Web-{12881375-A758-4C35-938B-FAEBD4AEED4F}" dt="2021-04-18T09:52:46.715" v="3058"/>
        <pc:sldMkLst>
          <pc:docMk/>
          <pc:sldMk cId="246198693" sldId="285"/>
        </pc:sldMkLst>
        <pc:spChg chg="add mod">
          <ac:chgData name="허윤석(***6***080)" userId="S::ssfic3380@kau.kr::ddc0b943-7c2c-4ca2-bd44-f777fa60086c" providerId="AD" clId="Web-{12881375-A758-4C35-938B-FAEBD4AEED4F}" dt="2021-04-18T06:59:32.661" v="158" actId="20577"/>
          <ac:spMkLst>
            <pc:docMk/>
            <pc:sldMk cId="246198693" sldId="285"/>
            <ac:spMk id="5" creationId="{E60D17B5-7F46-4620-8CBD-936D7F1FD226}"/>
          </ac:spMkLst>
        </pc:spChg>
        <pc:spChg chg="del mod">
          <ac:chgData name="허윤석(***6***080)" userId="S::ssfic3380@kau.kr::ddc0b943-7c2c-4ca2-bd44-f777fa60086c" providerId="AD" clId="Web-{12881375-A758-4C35-938B-FAEBD4AEED4F}" dt="2021-04-18T06:44:29.390" v="5"/>
          <ac:spMkLst>
            <pc:docMk/>
            <pc:sldMk cId="246198693" sldId="285"/>
            <ac:spMk id="7" creationId="{839E9063-AC43-4B8D-B11B-0C0BECF5149A}"/>
          </ac:spMkLst>
        </pc:spChg>
        <pc:spChg chg="del">
          <ac:chgData name="허윤석(***6***080)" userId="S::ssfic3380@kau.kr::ddc0b943-7c2c-4ca2-bd44-f777fa60086c" providerId="AD" clId="Web-{12881375-A758-4C35-938B-FAEBD4AEED4F}" dt="2021-04-18T09:52:46.043" v="3057"/>
          <ac:spMkLst>
            <pc:docMk/>
            <pc:sldMk cId="246198693" sldId="285"/>
            <ac:spMk id="14" creationId="{00000000-0000-0000-0000-000000000000}"/>
          </ac:spMkLst>
        </pc:spChg>
        <pc:spChg chg="del">
          <ac:chgData name="허윤석(***6***080)" userId="S::ssfic3380@kau.kr::ddc0b943-7c2c-4ca2-bd44-f777fa60086c" providerId="AD" clId="Web-{12881375-A758-4C35-938B-FAEBD4AEED4F}" dt="2021-04-18T09:52:46.715" v="3058"/>
          <ac:spMkLst>
            <pc:docMk/>
            <pc:sldMk cId="246198693" sldId="285"/>
            <ac:spMk id="15" creationId="{00000000-0000-0000-0000-000000000000}"/>
          </ac:spMkLst>
        </pc:spChg>
        <pc:spChg chg="add mod">
          <ac:chgData name="허윤석(***6***080)" userId="S::ssfic3380@kau.kr::ddc0b943-7c2c-4ca2-bd44-f777fa60086c" providerId="AD" clId="Web-{12881375-A758-4C35-938B-FAEBD4AEED4F}" dt="2021-04-18T07:15:30.683" v="458" actId="1076"/>
          <ac:spMkLst>
            <pc:docMk/>
            <pc:sldMk cId="246198693" sldId="285"/>
            <ac:spMk id="18" creationId="{8344FFFF-1ECF-46C5-9C58-25674E0B2A76}"/>
          </ac:spMkLst>
        </pc:spChg>
        <pc:picChg chg="add mod">
          <ac:chgData name="허윤석(***6***080)" userId="S::ssfic3380@kau.kr::ddc0b943-7c2c-4ca2-bd44-f777fa60086c" providerId="AD" clId="Web-{12881375-A758-4C35-938B-FAEBD4AEED4F}" dt="2021-04-18T07:15:22.386" v="456" actId="1076"/>
          <ac:picMkLst>
            <pc:docMk/>
            <pc:sldMk cId="246198693" sldId="285"/>
            <ac:picMk id="8" creationId="{D3FE8437-E941-4E6F-BD65-B3D732B7533B}"/>
          </ac:picMkLst>
        </pc:picChg>
        <pc:picChg chg="add del mod">
          <ac:chgData name="허윤석(***6***080)" userId="S::ssfic3380@kau.kr::ddc0b943-7c2c-4ca2-bd44-f777fa60086c" providerId="AD" clId="Web-{12881375-A758-4C35-938B-FAEBD4AEED4F}" dt="2021-04-18T06:50:47.883" v="23"/>
          <ac:picMkLst>
            <pc:docMk/>
            <pc:sldMk cId="246198693" sldId="285"/>
            <ac:picMk id="10" creationId="{521555BC-4B83-47F5-ACEA-DA382ADED1CE}"/>
          </ac:picMkLst>
        </pc:picChg>
        <pc:picChg chg="add del mod">
          <ac:chgData name="허윤석(***6***080)" userId="S::ssfic3380@kau.kr::ddc0b943-7c2c-4ca2-bd44-f777fa60086c" providerId="AD" clId="Web-{12881375-A758-4C35-938B-FAEBD4AEED4F}" dt="2021-04-18T06:50:48.227" v="24"/>
          <ac:picMkLst>
            <pc:docMk/>
            <pc:sldMk cId="246198693" sldId="285"/>
            <ac:picMk id="11" creationId="{E0CDAFDD-DDF6-46BE-AB05-C63C8390D319}"/>
          </ac:picMkLst>
        </pc:picChg>
        <pc:picChg chg="add mod">
          <ac:chgData name="허윤석(***6***080)" userId="S::ssfic3380@kau.kr::ddc0b943-7c2c-4ca2-bd44-f777fa60086c" providerId="AD" clId="Web-{12881375-A758-4C35-938B-FAEBD4AEED4F}" dt="2021-04-18T07:15:21.730" v="455" actId="1076"/>
          <ac:picMkLst>
            <pc:docMk/>
            <pc:sldMk cId="246198693" sldId="285"/>
            <ac:picMk id="13" creationId="{ACB055A5-FA21-463D-98CE-8FC94EC11039}"/>
          </ac:picMkLst>
        </pc:picChg>
        <pc:inkChg chg="add del">
          <ac:chgData name="허윤석(***6***080)" userId="S::ssfic3380@kau.kr::ddc0b943-7c2c-4ca2-bd44-f777fa60086c" providerId="AD" clId="Web-{12881375-A758-4C35-938B-FAEBD4AEED4F}" dt="2021-04-18T07:32:27.279" v="507"/>
          <ac:inkMkLst>
            <pc:docMk/>
            <pc:sldMk cId="246198693" sldId="285"/>
            <ac:inkMk id="16" creationId="{5DC155BC-30F3-4B4E-8CAC-A6B4756F441A}"/>
          </ac:inkMkLst>
        </pc:inkChg>
        <pc:inkChg chg="add">
          <ac:chgData name="허윤석(***6***080)" userId="S::ssfic3380@kau.kr::ddc0b943-7c2c-4ca2-bd44-f777fa60086c" providerId="AD" clId="Web-{12881375-A758-4C35-938B-FAEBD4AEED4F}" dt="2021-04-18T07:15:44.496" v="460"/>
          <ac:inkMkLst>
            <pc:docMk/>
            <pc:sldMk cId="246198693" sldId="285"/>
            <ac:inkMk id="17" creationId="{67AD24F5-56EC-4835-A859-9E202F265E98}"/>
          </ac:inkMkLst>
        </pc:inkChg>
        <pc:inkChg chg="add">
          <ac:chgData name="허윤석(***6***080)" userId="S::ssfic3380@kau.kr::ddc0b943-7c2c-4ca2-bd44-f777fa60086c" providerId="AD" clId="Web-{12881375-A758-4C35-938B-FAEBD4AEED4F}" dt="2021-04-18T07:32:33.154" v="508"/>
          <ac:inkMkLst>
            <pc:docMk/>
            <pc:sldMk cId="246198693" sldId="285"/>
            <ac:inkMk id="19" creationId="{4199D43C-DAF3-4127-B2AF-884EC5FE5C94}"/>
          </ac:inkMkLst>
        </pc:inkChg>
      </pc:sldChg>
      <pc:sldChg chg="addSp delSp modSp modNotes">
        <pc:chgData name="허윤석(***6***080)" userId="S::ssfic3380@kau.kr::ddc0b943-7c2c-4ca2-bd44-f777fa60086c" providerId="AD" clId="Web-{12881375-A758-4C35-938B-FAEBD4AEED4F}" dt="2021-04-18T09:36:06.389" v="3047" actId="20577"/>
        <pc:sldMkLst>
          <pc:docMk/>
          <pc:sldMk cId="1097953148" sldId="290"/>
        </pc:sldMkLst>
        <pc:spChg chg="add mod">
          <ac:chgData name="허윤석(***6***080)" userId="S::ssfic3380@kau.kr::ddc0b943-7c2c-4ca2-bd44-f777fa60086c" providerId="AD" clId="Web-{12881375-A758-4C35-938B-FAEBD4AEED4F}" dt="2021-04-18T09:36:06.389" v="3047" actId="20577"/>
          <ac:spMkLst>
            <pc:docMk/>
            <pc:sldMk cId="1097953148" sldId="290"/>
            <ac:spMk id="14" creationId="{784472DB-17A7-4DEF-A9B2-88422F587866}"/>
          </ac:spMkLst>
        </pc:spChg>
        <pc:inkChg chg="add del">
          <ac:chgData name="허윤석(***6***080)" userId="S::ssfic3380@kau.kr::ddc0b943-7c2c-4ca2-bd44-f777fa60086c" providerId="AD" clId="Web-{12881375-A758-4C35-938B-FAEBD4AEED4F}" dt="2021-04-18T08:46:57.680" v="750"/>
          <ac:inkMkLst>
            <pc:docMk/>
            <pc:sldMk cId="1097953148" sldId="290"/>
            <ac:inkMk id="4" creationId="{CFF2CBDF-5454-4EA1-942D-AA7C8147D667}"/>
          </ac:inkMkLst>
        </pc:inkChg>
        <pc:inkChg chg="add del">
          <ac:chgData name="허윤석(***6***080)" userId="S::ssfic3380@kau.kr::ddc0b943-7c2c-4ca2-bd44-f777fa60086c" providerId="AD" clId="Web-{12881375-A758-4C35-938B-FAEBD4AEED4F}" dt="2021-04-18T08:47:03.259" v="752"/>
          <ac:inkMkLst>
            <pc:docMk/>
            <pc:sldMk cId="1097953148" sldId="290"/>
            <ac:inkMk id="6" creationId="{D975FAF6-0A6A-4369-BD41-AFFF40FD4D13}"/>
          </ac:inkMkLst>
        </pc:inkChg>
      </pc:sldChg>
      <pc:sldChg chg="modSp">
        <pc:chgData name="허윤석(***6***080)" userId="S::ssfic3380@kau.kr::ddc0b943-7c2c-4ca2-bd44-f777fa60086c" providerId="AD" clId="Web-{12881375-A758-4C35-938B-FAEBD4AEED4F}" dt="2021-04-18T08:53:23.252" v="901"/>
        <pc:sldMkLst>
          <pc:docMk/>
          <pc:sldMk cId="1719273912" sldId="291"/>
        </pc:sldMkLst>
        <pc:graphicFrameChg chg="mod modGraphic">
          <ac:chgData name="허윤석(***6***080)" userId="S::ssfic3380@kau.kr::ddc0b943-7c2c-4ca2-bd44-f777fa60086c" providerId="AD" clId="Web-{12881375-A758-4C35-938B-FAEBD4AEED4F}" dt="2021-04-18T08:53:23.252" v="901"/>
          <ac:graphicFrameMkLst>
            <pc:docMk/>
            <pc:sldMk cId="1719273912" sldId="291"/>
            <ac:graphicFrameMk id="5" creationId="{F85E4262-7B52-4F1C-B07F-313CD76EE024}"/>
          </ac:graphicFrameMkLst>
        </pc:graphicFrameChg>
      </pc:sldChg>
      <pc:sldChg chg="modNotes">
        <pc:chgData name="허윤석(***6***080)" userId="S::ssfic3380@kau.kr::ddc0b943-7c2c-4ca2-bd44-f777fa60086c" providerId="AD" clId="Web-{12881375-A758-4C35-938B-FAEBD4AEED4F}" dt="2021-04-18T07:54:48.259" v="736"/>
        <pc:sldMkLst>
          <pc:docMk/>
          <pc:sldMk cId="1903764311" sldId="303"/>
        </pc:sldMkLst>
      </pc:sldChg>
      <pc:sldChg chg="modSp">
        <pc:chgData name="허윤석(***6***080)" userId="S::ssfic3380@kau.kr::ddc0b943-7c2c-4ca2-bd44-f777fa60086c" providerId="AD" clId="Web-{12881375-A758-4C35-938B-FAEBD4AEED4F}" dt="2021-04-18T07:09:11.706" v="411" actId="20577"/>
        <pc:sldMkLst>
          <pc:docMk/>
          <pc:sldMk cId="810900594" sldId="305"/>
        </pc:sldMkLst>
        <pc:spChg chg="mod">
          <ac:chgData name="허윤석(***6***080)" userId="S::ssfic3380@kau.kr::ddc0b943-7c2c-4ca2-bd44-f777fa60086c" providerId="AD" clId="Web-{12881375-A758-4C35-938B-FAEBD4AEED4F}" dt="2021-04-18T07:09:11.706" v="411" actId="20577"/>
          <ac:spMkLst>
            <pc:docMk/>
            <pc:sldMk cId="810900594" sldId="305"/>
            <ac:spMk id="32" creationId="{088DABC0-4E55-43EA-94B9-2A8343FC0BEF}"/>
          </ac:spMkLst>
        </pc:spChg>
        <pc:picChg chg="mod">
          <ac:chgData name="허윤석(***6***080)" userId="S::ssfic3380@kau.kr::ddc0b943-7c2c-4ca2-bd44-f777fa60086c" providerId="AD" clId="Web-{12881375-A758-4C35-938B-FAEBD4AEED4F}" dt="2021-04-18T07:00:19.412" v="159" actId="14100"/>
          <ac:picMkLst>
            <pc:docMk/>
            <pc:sldMk cId="810900594" sldId="305"/>
            <ac:picMk id="24" creationId="{17B9850C-E470-47B4-94AD-667DEF3DBABB}"/>
          </ac:picMkLst>
        </pc:picChg>
      </pc:sldChg>
      <pc:sldChg chg="addSp delSp modSp add ord replId">
        <pc:chgData name="허윤석(***6***080)" userId="S::ssfic3380@kau.kr::ddc0b943-7c2c-4ca2-bd44-f777fa60086c" providerId="AD" clId="Web-{12881375-A758-4C35-938B-FAEBD4AEED4F}" dt="2021-04-18T07:11:38.600" v="423" actId="14100"/>
        <pc:sldMkLst>
          <pc:docMk/>
          <pc:sldMk cId="3620709313" sldId="306"/>
        </pc:sldMkLst>
        <pc:spChg chg="mod">
          <ac:chgData name="허윤석(***6***080)" userId="S::ssfic3380@kau.kr::ddc0b943-7c2c-4ca2-bd44-f777fa60086c" providerId="AD" clId="Web-{12881375-A758-4C35-938B-FAEBD4AEED4F}" dt="2021-04-18T07:11:38.600" v="423" actId="14100"/>
          <ac:spMkLst>
            <pc:docMk/>
            <pc:sldMk cId="3620709313" sldId="306"/>
            <ac:spMk id="4" creationId="{00000000-0000-0000-0000-000000000000}"/>
          </ac:spMkLst>
        </pc:spChg>
        <pc:spChg chg="mod">
          <ac:chgData name="허윤석(***6***080)" userId="S::ssfic3380@kau.kr::ddc0b943-7c2c-4ca2-bd44-f777fa60086c" providerId="AD" clId="Web-{12881375-A758-4C35-938B-FAEBD4AEED4F}" dt="2021-04-18T07:01:08.382" v="205" actId="20577"/>
          <ac:spMkLst>
            <pc:docMk/>
            <pc:sldMk cId="3620709313" sldId="306"/>
            <ac:spMk id="5" creationId="{E60D17B5-7F46-4620-8CBD-936D7F1FD226}"/>
          </ac:spMkLst>
        </pc:spChg>
        <pc:picChg chg="add mod">
          <ac:chgData name="허윤석(***6***080)" userId="S::ssfic3380@kau.kr::ddc0b943-7c2c-4ca2-bd44-f777fa60086c" providerId="AD" clId="Web-{12881375-A758-4C35-938B-FAEBD4AEED4F}" dt="2021-04-18T06:51:34.634" v="35" actId="1076"/>
          <ac:picMkLst>
            <pc:docMk/>
            <pc:sldMk cId="3620709313" sldId="306"/>
            <ac:picMk id="7" creationId="{5F7CA1D3-82E9-46A9-A36A-E16CBD1971C8}"/>
          </ac:picMkLst>
        </pc:picChg>
        <pc:picChg chg="del">
          <ac:chgData name="허윤석(***6***080)" userId="S::ssfic3380@kau.kr::ddc0b943-7c2c-4ca2-bd44-f777fa60086c" providerId="AD" clId="Web-{12881375-A758-4C35-938B-FAEBD4AEED4F}" dt="2021-04-18T06:50:46.430" v="21"/>
          <ac:picMkLst>
            <pc:docMk/>
            <pc:sldMk cId="3620709313" sldId="306"/>
            <ac:picMk id="8" creationId="{D3FE8437-E941-4E6F-BD65-B3D732B7533B}"/>
          </ac:picMkLst>
        </pc:picChg>
        <pc:picChg chg="del">
          <ac:chgData name="허윤석(***6***080)" userId="S::ssfic3380@kau.kr::ddc0b943-7c2c-4ca2-bd44-f777fa60086c" providerId="AD" clId="Web-{12881375-A758-4C35-938B-FAEBD4AEED4F}" dt="2021-04-18T06:50:46.805" v="22"/>
          <ac:picMkLst>
            <pc:docMk/>
            <pc:sldMk cId="3620709313" sldId="306"/>
            <ac:picMk id="10" creationId="{521555BC-4B83-47F5-ACEA-DA382ADED1CE}"/>
          </ac:picMkLst>
        </pc:picChg>
        <pc:picChg chg="mod">
          <ac:chgData name="허윤석(***6***080)" userId="S::ssfic3380@kau.kr::ddc0b943-7c2c-4ca2-bd44-f777fa60086c" providerId="AD" clId="Web-{12881375-A758-4C35-938B-FAEBD4AEED4F}" dt="2021-04-18T06:50:54.821" v="26" actId="1076"/>
          <ac:picMkLst>
            <pc:docMk/>
            <pc:sldMk cId="3620709313" sldId="306"/>
            <ac:picMk id="11" creationId="{E0CDAFDD-DDF6-46BE-AB05-C63C8390D319}"/>
          </ac:picMkLst>
        </pc:picChg>
      </pc:sldChg>
      <pc:sldChg chg="addSp delSp modSp add replId modNotes">
        <pc:chgData name="허윤석(***6***080)" userId="S::ssfic3380@kau.kr::ddc0b943-7c2c-4ca2-bd44-f777fa60086c" providerId="AD" clId="Web-{12881375-A758-4C35-938B-FAEBD4AEED4F}" dt="2021-04-18T09:52:43.731" v="3056"/>
        <pc:sldMkLst>
          <pc:docMk/>
          <pc:sldMk cId="2423787653" sldId="307"/>
        </pc:sldMkLst>
        <pc:spChg chg="mod">
          <ac:chgData name="허윤석(***6***080)" userId="S::ssfic3380@kau.kr::ddc0b943-7c2c-4ca2-bd44-f777fa60086c" providerId="AD" clId="Web-{12881375-A758-4C35-938B-FAEBD4AEED4F}" dt="2021-04-18T07:06:30.233" v="406" actId="20577"/>
          <ac:spMkLst>
            <pc:docMk/>
            <pc:sldMk cId="2423787653" sldId="307"/>
            <ac:spMk id="5" creationId="{E60D17B5-7F46-4620-8CBD-936D7F1FD226}"/>
          </ac:spMkLst>
        </pc:spChg>
        <pc:spChg chg="del">
          <ac:chgData name="허윤석(***6***080)" userId="S::ssfic3380@kau.kr::ddc0b943-7c2c-4ca2-bd44-f777fa60086c" providerId="AD" clId="Web-{12881375-A758-4C35-938B-FAEBD4AEED4F}" dt="2021-04-18T09:52:43.231" v="3055"/>
          <ac:spMkLst>
            <pc:docMk/>
            <pc:sldMk cId="2423787653" sldId="307"/>
            <ac:spMk id="14" creationId="{00000000-0000-0000-0000-000000000000}"/>
          </ac:spMkLst>
        </pc:spChg>
        <pc:spChg chg="del">
          <ac:chgData name="허윤석(***6***080)" userId="S::ssfic3380@kau.kr::ddc0b943-7c2c-4ca2-bd44-f777fa60086c" providerId="AD" clId="Web-{12881375-A758-4C35-938B-FAEBD4AEED4F}" dt="2021-04-18T09:52:43.731" v="3056"/>
          <ac:spMkLst>
            <pc:docMk/>
            <pc:sldMk cId="2423787653" sldId="307"/>
            <ac:spMk id="15" creationId="{00000000-0000-0000-0000-000000000000}"/>
          </ac:spMkLst>
        </pc:spChg>
        <pc:spChg chg="add mod">
          <ac:chgData name="허윤석(***6***080)" userId="S::ssfic3380@kau.kr::ddc0b943-7c2c-4ca2-bd44-f777fa60086c" providerId="AD" clId="Web-{12881375-A758-4C35-938B-FAEBD4AEED4F}" dt="2021-04-18T07:16:44.937" v="471" actId="1076"/>
          <ac:spMkLst>
            <pc:docMk/>
            <pc:sldMk cId="2423787653" sldId="307"/>
            <ac:spMk id="18" creationId="{ACA0599C-399E-4364-B07C-0C50200F31F6}"/>
          </ac:spMkLst>
        </pc:spChg>
        <pc:picChg chg="add del mod">
          <ac:chgData name="허윤석(***6***080)" userId="S::ssfic3380@kau.kr::ddc0b943-7c2c-4ca2-bd44-f777fa60086c" providerId="AD" clId="Web-{12881375-A758-4C35-938B-FAEBD4AEED4F}" dt="2021-04-18T06:51:17.884" v="31"/>
          <ac:picMkLst>
            <pc:docMk/>
            <pc:sldMk cId="2423787653" sldId="307"/>
            <ac:picMk id="7" creationId="{C94F05CB-4A39-4C30-A94C-4C197EBD6E95}"/>
          </ac:picMkLst>
        </pc:picChg>
        <pc:picChg chg="del">
          <ac:chgData name="허윤석(***6***080)" userId="S::ssfic3380@kau.kr::ddc0b943-7c2c-4ca2-bd44-f777fa60086c" providerId="AD" clId="Web-{12881375-A758-4C35-938B-FAEBD4AEED4F}" dt="2021-04-18T06:50:44.024" v="19"/>
          <ac:picMkLst>
            <pc:docMk/>
            <pc:sldMk cId="2423787653" sldId="307"/>
            <ac:picMk id="8" creationId="{D3FE8437-E941-4E6F-BD65-B3D732B7533B}"/>
          </ac:picMkLst>
        </pc:picChg>
        <pc:picChg chg="add del mod">
          <ac:chgData name="허윤석(***6***080)" userId="S::ssfic3380@kau.kr::ddc0b943-7c2c-4ca2-bd44-f777fa60086c" providerId="AD" clId="Web-{12881375-A758-4C35-938B-FAEBD4AEED4F}" dt="2021-04-18T07:16:39.358" v="468" actId="1076"/>
          <ac:picMkLst>
            <pc:docMk/>
            <pc:sldMk cId="2423787653" sldId="307"/>
            <ac:picMk id="10" creationId="{521555BC-4B83-47F5-ACEA-DA382ADED1CE}"/>
          </ac:picMkLst>
        </pc:picChg>
        <pc:picChg chg="add del">
          <ac:chgData name="허윤석(***6***080)" userId="S::ssfic3380@kau.kr::ddc0b943-7c2c-4ca2-bd44-f777fa60086c" providerId="AD" clId="Web-{12881375-A758-4C35-938B-FAEBD4AEED4F}" dt="2021-04-18T06:50:44.383" v="20"/>
          <ac:picMkLst>
            <pc:docMk/>
            <pc:sldMk cId="2423787653" sldId="307"/>
            <ac:picMk id="11" creationId="{E0CDAFDD-DDF6-46BE-AB05-C63C8390D319}"/>
          </ac:picMkLst>
        </pc:picChg>
        <pc:picChg chg="add mod">
          <ac:chgData name="허윤석(***6***080)" userId="S::ssfic3380@kau.kr::ddc0b943-7c2c-4ca2-bd44-f777fa60086c" providerId="AD" clId="Web-{12881375-A758-4C35-938B-FAEBD4AEED4F}" dt="2021-04-18T07:16:40.733" v="469" actId="1076"/>
          <ac:picMkLst>
            <pc:docMk/>
            <pc:sldMk cId="2423787653" sldId="307"/>
            <ac:picMk id="12" creationId="{71916F5B-5DDB-43F8-929C-7648E9DA35E4}"/>
          </ac:picMkLst>
        </pc:picChg>
        <pc:picChg chg="add mod">
          <ac:chgData name="허윤석(***6***080)" userId="S::ssfic3380@kau.kr::ddc0b943-7c2c-4ca2-bd44-f777fa60086c" providerId="AD" clId="Web-{12881375-A758-4C35-938B-FAEBD4AEED4F}" dt="2021-04-18T07:16:42.530" v="470" actId="1076"/>
          <ac:picMkLst>
            <pc:docMk/>
            <pc:sldMk cId="2423787653" sldId="307"/>
            <ac:picMk id="13" creationId="{022A26CB-D38A-4D6D-8376-E250734613CF}"/>
          </ac:picMkLst>
        </pc:picChg>
        <pc:inkChg chg="add del">
          <ac:chgData name="허윤석(***6***080)" userId="S::ssfic3380@kau.kr::ddc0b943-7c2c-4ca2-bd44-f777fa60086c" providerId="AD" clId="Web-{12881375-A758-4C35-938B-FAEBD4AEED4F}" dt="2021-04-18T07:16:29.280" v="464"/>
          <ac:inkMkLst>
            <pc:docMk/>
            <pc:sldMk cId="2423787653" sldId="307"/>
            <ac:inkMk id="16" creationId="{0CFF446A-20B4-4D83-8E66-03ED1C62EA4C}"/>
          </ac:inkMkLst>
        </pc:inkChg>
        <pc:inkChg chg="add del">
          <ac:chgData name="허윤석(***6***080)" userId="S::ssfic3380@kau.kr::ddc0b943-7c2c-4ca2-bd44-f777fa60086c" providerId="AD" clId="Web-{12881375-A758-4C35-938B-FAEBD4AEED4F}" dt="2021-04-18T07:16:27.249" v="463"/>
          <ac:inkMkLst>
            <pc:docMk/>
            <pc:sldMk cId="2423787653" sldId="307"/>
            <ac:inkMk id="17" creationId="{FA7ABA3D-0E60-4DF3-B1AF-90536931F345}"/>
          </ac:inkMkLst>
        </pc:inkChg>
        <pc:inkChg chg="add del">
          <ac:chgData name="허윤석(***6***080)" userId="S::ssfic3380@kau.kr::ddc0b943-7c2c-4ca2-bd44-f777fa60086c" providerId="AD" clId="Web-{12881375-A758-4C35-938B-FAEBD4AEED4F}" dt="2021-04-18T07:16:51.077" v="473"/>
          <ac:inkMkLst>
            <pc:docMk/>
            <pc:sldMk cId="2423787653" sldId="307"/>
            <ac:inkMk id="19" creationId="{5146830D-A61E-4966-A229-D5301522B450}"/>
          </ac:inkMkLst>
        </pc:inkChg>
        <pc:inkChg chg="add">
          <ac:chgData name="허윤석(***6***080)" userId="S::ssfic3380@kau.kr::ddc0b943-7c2c-4ca2-bd44-f777fa60086c" providerId="AD" clId="Web-{12881375-A758-4C35-938B-FAEBD4AEED4F}" dt="2021-04-18T07:16:56.437" v="474"/>
          <ac:inkMkLst>
            <pc:docMk/>
            <pc:sldMk cId="2423787653" sldId="307"/>
            <ac:inkMk id="20" creationId="{3BDD2032-4764-4F4D-8E2D-F85D4DC559C5}"/>
          </ac:inkMkLst>
        </pc:inkChg>
        <pc:inkChg chg="add">
          <ac:chgData name="허윤석(***6***080)" userId="S::ssfic3380@kau.kr::ddc0b943-7c2c-4ca2-bd44-f777fa60086c" providerId="AD" clId="Web-{12881375-A758-4C35-938B-FAEBD4AEED4F}" dt="2021-04-18T07:16:59.781" v="475"/>
          <ac:inkMkLst>
            <pc:docMk/>
            <pc:sldMk cId="2423787653" sldId="307"/>
            <ac:inkMk id="21" creationId="{0A03AEDC-F08F-48D6-96C5-86EACF52BAB3}"/>
          </ac:inkMkLst>
        </pc:inkChg>
        <pc:inkChg chg="add del">
          <ac:chgData name="허윤석(***6***080)" userId="S::ssfic3380@kau.kr::ddc0b943-7c2c-4ca2-bd44-f777fa60086c" providerId="AD" clId="Web-{12881375-A758-4C35-938B-FAEBD4AEED4F}" dt="2021-04-18T09:15:08.332" v="1825"/>
          <ac:inkMkLst>
            <pc:docMk/>
            <pc:sldMk cId="2423787653" sldId="307"/>
            <ac:inkMk id="22" creationId="{AB627792-C069-4357-97E5-12E4FEB4D61A}"/>
          </ac:inkMkLst>
        </pc:inkChg>
        <pc:inkChg chg="add">
          <ac:chgData name="허윤석(***6***080)" userId="S::ssfic3380@kau.kr::ddc0b943-7c2c-4ca2-bd44-f777fa60086c" providerId="AD" clId="Web-{12881375-A758-4C35-938B-FAEBD4AEED4F}" dt="2021-04-18T09:15:12.035" v="1826"/>
          <ac:inkMkLst>
            <pc:docMk/>
            <pc:sldMk cId="2423787653" sldId="307"/>
            <ac:inkMk id="23" creationId="{61D552A4-637F-4006-A86A-A7DDA260B4D2}"/>
          </ac:inkMkLst>
        </pc:inkChg>
      </pc:sldChg>
      <pc:sldChg chg="addSp delSp modSp add del replId">
        <pc:chgData name="허윤석(***6***080)" userId="S::ssfic3380@kau.kr::ddc0b943-7c2c-4ca2-bd44-f777fa60086c" providerId="AD" clId="Web-{12881375-A758-4C35-938B-FAEBD4AEED4F}" dt="2021-04-18T07:10:04.191" v="418"/>
        <pc:sldMkLst>
          <pc:docMk/>
          <pc:sldMk cId="3016859089" sldId="308"/>
        </pc:sldMkLst>
        <pc:picChg chg="del">
          <ac:chgData name="허윤석(***6***080)" userId="S::ssfic3380@kau.kr::ddc0b943-7c2c-4ca2-bd44-f777fa60086c" providerId="AD" clId="Web-{12881375-A758-4C35-938B-FAEBD4AEED4F}" dt="2021-04-18T07:09:37.253" v="415"/>
          <ac:picMkLst>
            <pc:docMk/>
            <pc:sldMk cId="3016859089" sldId="308"/>
            <ac:picMk id="7" creationId="{5F7CA1D3-82E9-46A9-A36A-E16CBD1971C8}"/>
          </ac:picMkLst>
        </pc:picChg>
        <pc:picChg chg="add mod">
          <ac:chgData name="허윤석(***6***080)" userId="S::ssfic3380@kau.kr::ddc0b943-7c2c-4ca2-bd44-f777fa60086c" providerId="AD" clId="Web-{12881375-A758-4C35-938B-FAEBD4AEED4F}" dt="2021-04-18T07:09:44.550" v="417" actId="1076"/>
          <ac:picMkLst>
            <pc:docMk/>
            <pc:sldMk cId="3016859089" sldId="308"/>
            <ac:picMk id="8" creationId="{797BF18C-F478-4836-BD28-9E3CF13F8616}"/>
          </ac:picMkLst>
        </pc:picChg>
        <pc:picChg chg="del">
          <ac:chgData name="허윤석(***6***080)" userId="S::ssfic3380@kau.kr::ddc0b943-7c2c-4ca2-bd44-f777fa60086c" providerId="AD" clId="Web-{12881375-A758-4C35-938B-FAEBD4AEED4F}" dt="2021-04-18T07:09:36.956" v="414"/>
          <ac:picMkLst>
            <pc:docMk/>
            <pc:sldMk cId="3016859089" sldId="308"/>
            <ac:picMk id="11" creationId="{E0CDAFDD-DDF6-46BE-AB05-C63C8390D319}"/>
          </ac:picMkLst>
        </pc:picChg>
      </pc:sldChg>
      <pc:sldChg chg="addSp delSp modSp add ord replId modNotes">
        <pc:chgData name="허윤석(***6***080)" userId="S::ssfic3380@kau.kr::ddc0b943-7c2c-4ca2-bd44-f777fa60086c" providerId="AD" clId="Web-{12881375-A758-4C35-938B-FAEBD4AEED4F}" dt="2021-04-18T09:52:49.184" v="3060"/>
        <pc:sldMkLst>
          <pc:docMk/>
          <pc:sldMk cId="3070778385" sldId="308"/>
        </pc:sldMkLst>
        <pc:spChg chg="mod">
          <ac:chgData name="허윤석(***6***080)" userId="S::ssfic3380@kau.kr::ddc0b943-7c2c-4ca2-bd44-f777fa60086c" providerId="AD" clId="Web-{12881375-A758-4C35-938B-FAEBD4AEED4F}" dt="2021-04-18T07:12:23.382" v="433" actId="20577"/>
          <ac:spMkLst>
            <pc:docMk/>
            <pc:sldMk cId="3070778385" sldId="308"/>
            <ac:spMk id="4" creationId="{00000000-0000-0000-0000-000000000000}"/>
          </ac:spMkLst>
        </pc:spChg>
        <pc:spChg chg="del">
          <ac:chgData name="허윤석(***6***080)" userId="S::ssfic3380@kau.kr::ddc0b943-7c2c-4ca2-bd44-f777fa60086c" providerId="AD" clId="Web-{12881375-A758-4C35-938B-FAEBD4AEED4F}" dt="2021-04-18T09:52:48.559" v="3059"/>
          <ac:spMkLst>
            <pc:docMk/>
            <pc:sldMk cId="3070778385" sldId="308"/>
            <ac:spMk id="14" creationId="{00000000-0000-0000-0000-000000000000}"/>
          </ac:spMkLst>
        </pc:spChg>
        <pc:spChg chg="del">
          <ac:chgData name="허윤석(***6***080)" userId="S::ssfic3380@kau.kr::ddc0b943-7c2c-4ca2-bd44-f777fa60086c" providerId="AD" clId="Web-{12881375-A758-4C35-938B-FAEBD4AEED4F}" dt="2021-04-18T09:52:49.184" v="3060"/>
          <ac:spMkLst>
            <pc:docMk/>
            <pc:sldMk cId="3070778385" sldId="308"/>
            <ac:spMk id="15" creationId="{00000000-0000-0000-0000-000000000000}"/>
          </ac:spMkLst>
        </pc:spChg>
        <pc:picChg chg="add mod">
          <ac:chgData name="허윤석(***6***080)" userId="S::ssfic3380@kau.kr::ddc0b943-7c2c-4ca2-bd44-f777fa60086c" providerId="AD" clId="Web-{12881375-A758-4C35-938B-FAEBD4AEED4F}" dt="2021-04-18T07:17:23.469" v="481" actId="1076"/>
          <ac:picMkLst>
            <pc:docMk/>
            <pc:sldMk cId="3070778385" sldId="308"/>
            <ac:picMk id="7" creationId="{8671F47B-DF00-4C3D-A089-E931568276E9}"/>
          </ac:picMkLst>
        </pc:picChg>
        <pc:picChg chg="del">
          <ac:chgData name="허윤석(***6***080)" userId="S::ssfic3380@kau.kr::ddc0b943-7c2c-4ca2-bd44-f777fa60086c" providerId="AD" clId="Web-{12881375-A758-4C35-938B-FAEBD4AEED4F}" dt="2021-04-18T07:12:01.741" v="424"/>
          <ac:picMkLst>
            <pc:docMk/>
            <pc:sldMk cId="3070778385" sldId="308"/>
            <ac:picMk id="10" creationId="{308E5BA8-75FD-4D60-96F0-902E78F23CE5}"/>
          </ac:picMkLst>
        </pc:picChg>
        <pc:picChg chg="add mod">
          <ac:chgData name="허윤석(***6***080)" userId="S::ssfic3380@kau.kr::ddc0b943-7c2c-4ca2-bd44-f777fa60086c" providerId="AD" clId="Web-{12881375-A758-4C35-938B-FAEBD4AEED4F}" dt="2021-04-18T07:17:19.516" v="479" actId="1076"/>
          <ac:picMkLst>
            <pc:docMk/>
            <pc:sldMk cId="3070778385" sldId="308"/>
            <ac:picMk id="11" creationId="{FDD13A72-802C-4FF5-9F48-C3A5CC86A7F2}"/>
          </ac:picMkLst>
        </pc:picChg>
        <pc:picChg chg="add mod">
          <ac:chgData name="허윤석(***6***080)" userId="S::ssfic3380@kau.kr::ddc0b943-7c2c-4ca2-bd44-f777fa60086c" providerId="AD" clId="Web-{12881375-A758-4C35-938B-FAEBD4AEED4F}" dt="2021-04-18T07:17:35" v="482" actId="1076"/>
          <ac:picMkLst>
            <pc:docMk/>
            <pc:sldMk cId="3070778385" sldId="308"/>
            <ac:picMk id="12" creationId="{942BD676-D953-4602-B440-45B7D8E50FC9}"/>
          </ac:picMkLst>
        </pc:picChg>
        <pc:picChg chg="del">
          <ac:chgData name="허윤석(***6***080)" userId="S::ssfic3380@kau.kr::ddc0b943-7c2c-4ca2-bd44-f777fa60086c" providerId="AD" clId="Web-{12881375-A758-4C35-938B-FAEBD4AEED4F}" dt="2021-04-18T07:12:02.866" v="427"/>
          <ac:picMkLst>
            <pc:docMk/>
            <pc:sldMk cId="3070778385" sldId="308"/>
            <ac:picMk id="17" creationId="{88BA15CA-4ABF-4733-816B-87099854355A}"/>
          </ac:picMkLst>
        </pc:picChg>
        <pc:picChg chg="del">
          <ac:chgData name="허윤석(***6***080)" userId="S::ssfic3380@kau.kr::ddc0b943-7c2c-4ca2-bd44-f777fa60086c" providerId="AD" clId="Web-{12881375-A758-4C35-938B-FAEBD4AEED4F}" dt="2021-04-18T07:12:03.194" v="428"/>
          <ac:picMkLst>
            <pc:docMk/>
            <pc:sldMk cId="3070778385" sldId="308"/>
            <ac:picMk id="18" creationId="{51A24244-91C7-4663-AA01-ABEC7E02FCD2}"/>
          </ac:picMkLst>
        </pc:picChg>
        <pc:picChg chg="del">
          <ac:chgData name="허윤석(***6***080)" userId="S::ssfic3380@kau.kr::ddc0b943-7c2c-4ca2-bd44-f777fa60086c" providerId="AD" clId="Web-{12881375-A758-4C35-938B-FAEBD4AEED4F}" dt="2021-04-18T07:12:02.178" v="425"/>
          <ac:picMkLst>
            <pc:docMk/>
            <pc:sldMk cId="3070778385" sldId="308"/>
            <ac:picMk id="19" creationId="{A4E07131-4F5F-4D43-A224-0FEACDFECCF4}"/>
          </ac:picMkLst>
        </pc:picChg>
        <pc:picChg chg="del">
          <ac:chgData name="허윤석(***6***080)" userId="S::ssfic3380@kau.kr::ddc0b943-7c2c-4ca2-bd44-f777fa60086c" providerId="AD" clId="Web-{12881375-A758-4C35-938B-FAEBD4AEED4F}" dt="2021-04-18T07:12:02.506" v="426"/>
          <ac:picMkLst>
            <pc:docMk/>
            <pc:sldMk cId="3070778385" sldId="308"/>
            <ac:picMk id="20" creationId="{D9AA86CC-3640-4248-BB3A-C0A59B6BDE69}"/>
          </ac:picMkLst>
        </pc:picChg>
        <pc:inkChg chg="add del">
          <ac:chgData name="허윤석(***6***080)" userId="S::ssfic3380@kau.kr::ddc0b943-7c2c-4ca2-bd44-f777fa60086c" providerId="AD" clId="Web-{12881375-A758-4C35-938B-FAEBD4AEED4F}" dt="2021-04-18T07:17:12.797" v="477"/>
          <ac:inkMkLst>
            <pc:docMk/>
            <pc:sldMk cId="3070778385" sldId="308"/>
            <ac:inkMk id="13" creationId="{3C2AD9D9-E7BF-4936-8DAB-1092F928E96F}"/>
          </ac:inkMkLst>
        </pc:inkChg>
      </pc:sldChg>
      <pc:sldChg chg="delSp modSp add del replId modNotes">
        <pc:chgData name="허윤석(***6***080)" userId="S::ssfic3380@kau.kr::ddc0b943-7c2c-4ca2-bd44-f777fa60086c" providerId="AD" clId="Web-{12881375-A758-4C35-938B-FAEBD4AEED4F}" dt="2021-04-18T09:21:16.685" v="2250"/>
        <pc:sldMkLst>
          <pc:docMk/>
          <pc:sldMk cId="724258834" sldId="309"/>
        </pc:sldMkLst>
        <pc:spChg chg="del mod">
          <ac:chgData name="허윤석(***6***080)" userId="S::ssfic3380@kau.kr::ddc0b943-7c2c-4ca2-bd44-f777fa60086c" providerId="AD" clId="Web-{12881375-A758-4C35-938B-FAEBD4AEED4F}" dt="2021-04-18T08:42:29.737" v="743"/>
          <ac:spMkLst>
            <pc:docMk/>
            <pc:sldMk cId="724258834" sldId="309"/>
            <ac:spMk id="5" creationId="{E60D17B5-7F46-4620-8CBD-936D7F1FD226}"/>
          </ac:spMkLst>
        </pc:spChg>
        <pc:spChg chg="del">
          <ac:chgData name="허윤석(***6***080)" userId="S::ssfic3380@kau.kr::ddc0b943-7c2c-4ca2-bd44-f777fa60086c" providerId="AD" clId="Web-{12881375-A758-4C35-938B-FAEBD4AEED4F}" dt="2021-04-18T07:18:03.537" v="489"/>
          <ac:spMkLst>
            <pc:docMk/>
            <pc:sldMk cId="724258834" sldId="309"/>
            <ac:spMk id="18" creationId="{ACA0599C-399E-4364-B07C-0C50200F31F6}"/>
          </ac:spMkLst>
        </pc:spChg>
        <pc:picChg chg="del">
          <ac:chgData name="허윤석(***6***080)" userId="S::ssfic3380@kau.kr::ddc0b943-7c2c-4ca2-bd44-f777fa60086c" providerId="AD" clId="Web-{12881375-A758-4C35-938B-FAEBD4AEED4F}" dt="2021-04-18T07:17:56.193" v="484"/>
          <ac:picMkLst>
            <pc:docMk/>
            <pc:sldMk cId="724258834" sldId="309"/>
            <ac:picMk id="10" creationId="{521555BC-4B83-47F5-ACEA-DA382ADED1CE}"/>
          </ac:picMkLst>
        </pc:picChg>
        <pc:picChg chg="del">
          <ac:chgData name="허윤석(***6***080)" userId="S::ssfic3380@kau.kr::ddc0b943-7c2c-4ca2-bd44-f777fa60086c" providerId="AD" clId="Web-{12881375-A758-4C35-938B-FAEBD4AEED4F}" dt="2021-04-18T07:17:56.490" v="485"/>
          <ac:picMkLst>
            <pc:docMk/>
            <pc:sldMk cId="724258834" sldId="309"/>
            <ac:picMk id="12" creationId="{71916F5B-5DDB-43F8-929C-7648E9DA35E4}"/>
          </ac:picMkLst>
        </pc:picChg>
        <pc:picChg chg="del">
          <ac:chgData name="허윤석(***6***080)" userId="S::ssfic3380@kau.kr::ddc0b943-7c2c-4ca2-bd44-f777fa60086c" providerId="AD" clId="Web-{12881375-A758-4C35-938B-FAEBD4AEED4F}" dt="2021-04-18T07:18:02.271" v="488"/>
          <ac:picMkLst>
            <pc:docMk/>
            <pc:sldMk cId="724258834" sldId="309"/>
            <ac:picMk id="13" creationId="{022A26CB-D38A-4D6D-8376-E250734613CF}"/>
          </ac:picMkLst>
        </pc:picChg>
        <pc:inkChg chg="del">
          <ac:chgData name="허윤석(***6***080)" userId="S::ssfic3380@kau.kr::ddc0b943-7c2c-4ca2-bd44-f777fa60086c" providerId="AD" clId="Web-{12881375-A758-4C35-938B-FAEBD4AEED4F}" dt="2021-04-18T07:17:58.318" v="486"/>
          <ac:inkMkLst>
            <pc:docMk/>
            <pc:sldMk cId="724258834" sldId="309"/>
            <ac:inkMk id="20" creationId="{3BDD2032-4764-4F4D-8E2D-F85D4DC559C5}"/>
          </ac:inkMkLst>
        </pc:inkChg>
        <pc:inkChg chg="del">
          <ac:chgData name="허윤석(***6***080)" userId="S::ssfic3380@kau.kr::ddc0b943-7c2c-4ca2-bd44-f777fa60086c" providerId="AD" clId="Web-{12881375-A758-4C35-938B-FAEBD4AEED4F}" dt="2021-04-18T07:18:01.849" v="487"/>
          <ac:inkMkLst>
            <pc:docMk/>
            <pc:sldMk cId="724258834" sldId="309"/>
            <ac:inkMk id="21" creationId="{0A03AEDC-F08F-48D6-96C5-86EACF52BAB3}"/>
          </ac:inkMkLst>
        </pc:inkChg>
      </pc:sldChg>
    </pc:docChg>
  </pc:docChgLst>
  <pc:docChgLst>
    <pc:chgData name="허태영(***7***261)" userId="S::gjxodud1@kau.kr::5c566815-de61-428e-9c63-0c6ea9ac6a4d" providerId="AD" clId="Web-{CD89778A-FDAC-48C6-8F31-2A34A555DF63}"/>
    <pc:docChg chg="modSld">
      <pc:chgData name="허태영(***7***261)" userId="S::gjxodud1@kau.kr::5c566815-de61-428e-9c63-0c6ea9ac6a4d" providerId="AD" clId="Web-{CD89778A-FDAC-48C6-8F31-2A34A555DF63}" dt="2021-04-18T06:24:04.850" v="4" actId="1076"/>
      <pc:docMkLst>
        <pc:docMk/>
      </pc:docMkLst>
      <pc:sldChg chg="addSp modSp">
        <pc:chgData name="허태영(***7***261)" userId="S::gjxodud1@kau.kr::5c566815-de61-428e-9c63-0c6ea9ac6a4d" providerId="AD" clId="Web-{CD89778A-FDAC-48C6-8F31-2A34A555DF63}" dt="2021-04-18T06:24:04.850" v="4" actId="1076"/>
        <pc:sldMkLst>
          <pc:docMk/>
          <pc:sldMk cId="1099569883" sldId="287"/>
        </pc:sldMkLst>
        <pc:picChg chg="mod">
          <ac:chgData name="허태영(***7***261)" userId="S::gjxodud1@kau.kr::5c566815-de61-428e-9c63-0c6ea9ac6a4d" providerId="AD" clId="Web-{CD89778A-FDAC-48C6-8F31-2A34A555DF63}" dt="2021-04-18T06:24:02.335" v="2" actId="1076"/>
          <ac:picMkLst>
            <pc:docMk/>
            <pc:sldMk cId="1099569883" sldId="287"/>
            <ac:picMk id="4" creationId="{C3A23649-211C-4867-8F26-090BCA44B24B}"/>
          </ac:picMkLst>
        </pc:picChg>
        <pc:picChg chg="add mod">
          <ac:chgData name="허태영(***7***261)" userId="S::gjxodud1@kau.kr::5c566815-de61-428e-9c63-0c6ea9ac6a4d" providerId="AD" clId="Web-{CD89778A-FDAC-48C6-8F31-2A34A555DF63}" dt="2021-04-18T06:24:04.850" v="4" actId="1076"/>
          <ac:picMkLst>
            <pc:docMk/>
            <pc:sldMk cId="1099569883" sldId="287"/>
            <ac:picMk id="6" creationId="{1B00FFD2-96A0-41DA-81E0-C564116998FC}"/>
          </ac:picMkLst>
        </pc:picChg>
      </pc:sldChg>
    </pc:docChg>
  </pc:docChgLst>
  <pc:docChgLst>
    <pc:chgData name="황재웅(***6***084)" userId="S::ghkdwodnd321@kau.kr::d1ac5779-16aa-4dae-ad36-43435edefb3a" providerId="AD" clId="Web-{A87FB97F-FD3A-411A-8B2A-D985526F2D09}"/>
    <pc:docChg chg="addSld delSld modSld sldOrd">
      <pc:chgData name="황재웅(***6***084)" userId="S::ghkdwodnd321@kau.kr::d1ac5779-16aa-4dae-ad36-43435edefb3a" providerId="AD" clId="Web-{A87FB97F-FD3A-411A-8B2A-D985526F2D09}" dt="2021-04-18T06:55:34.089" v="577" actId="1076"/>
      <pc:docMkLst>
        <pc:docMk/>
      </pc:docMkLst>
      <pc:sldChg chg="ord">
        <pc:chgData name="황재웅(***6***084)" userId="S::ghkdwodnd321@kau.kr::d1ac5779-16aa-4dae-ad36-43435edefb3a" providerId="AD" clId="Web-{A87FB97F-FD3A-411A-8B2A-D985526F2D09}" dt="2021-04-18T06:30:17.265" v="91"/>
        <pc:sldMkLst>
          <pc:docMk/>
          <pc:sldMk cId="3407282898" sldId="284"/>
        </pc:sldMkLst>
      </pc:sldChg>
      <pc:sldChg chg="addSp delSp modSp ord">
        <pc:chgData name="황재웅(***6***084)" userId="S::ghkdwodnd321@kau.kr::d1ac5779-16aa-4dae-ad36-43435edefb3a" providerId="AD" clId="Web-{A87FB97F-FD3A-411A-8B2A-D985526F2D09}" dt="2021-04-18T06:46:22.893" v="532" actId="20577"/>
        <pc:sldMkLst>
          <pc:docMk/>
          <pc:sldMk cId="212169732" sldId="286"/>
        </pc:sldMkLst>
        <pc:spChg chg="add mod">
          <ac:chgData name="황재웅(***6***084)" userId="S::ghkdwodnd321@kau.kr::d1ac5779-16aa-4dae-ad36-43435edefb3a" providerId="AD" clId="Web-{A87FB97F-FD3A-411A-8B2A-D985526F2D09}" dt="2021-04-18T06:46:22.893" v="532" actId="20577"/>
          <ac:spMkLst>
            <pc:docMk/>
            <pc:sldMk cId="212169732" sldId="286"/>
            <ac:spMk id="5" creationId="{E07D3882-0418-42BA-BA25-837E5AB1C27F}"/>
          </ac:spMkLst>
        </pc:spChg>
        <pc:spChg chg="del mod">
          <ac:chgData name="황재웅(***6***084)" userId="S::ghkdwodnd321@kau.kr::d1ac5779-16aa-4dae-ad36-43435edefb3a" providerId="AD" clId="Web-{A87FB97F-FD3A-411A-8B2A-D985526F2D09}" dt="2021-04-18T06:38:21.150" v="309"/>
          <ac:spMkLst>
            <pc:docMk/>
            <pc:sldMk cId="212169732" sldId="286"/>
            <ac:spMk id="7" creationId="{839E9063-AC43-4B8D-B11B-0C0BECF5149A}"/>
          </ac:spMkLst>
        </pc:spChg>
        <pc:picChg chg="add mod">
          <ac:chgData name="황재웅(***6***084)" userId="S::ghkdwodnd321@kau.kr::d1ac5779-16aa-4dae-ad36-43435edefb3a" providerId="AD" clId="Web-{A87FB97F-FD3A-411A-8B2A-D985526F2D09}" dt="2021-04-18T06:37:16.461" v="245" actId="1076"/>
          <ac:picMkLst>
            <pc:docMk/>
            <pc:sldMk cId="212169732" sldId="286"/>
            <ac:picMk id="8" creationId="{1836DC5D-4849-45D7-A82C-7F735AD30A56}"/>
          </ac:picMkLst>
        </pc:picChg>
      </pc:sldChg>
      <pc:sldChg chg="addSp modSp">
        <pc:chgData name="황재웅(***6***084)" userId="S::ghkdwodnd321@kau.kr::d1ac5779-16aa-4dae-ad36-43435edefb3a" providerId="AD" clId="Web-{A87FB97F-FD3A-411A-8B2A-D985526F2D09}" dt="2021-04-18T06:55:34.089" v="577" actId="1076"/>
        <pc:sldMkLst>
          <pc:docMk/>
          <pc:sldMk cId="1099569883" sldId="287"/>
        </pc:sldMkLst>
        <pc:spChg chg="add mod">
          <ac:chgData name="황재웅(***6***084)" userId="S::ghkdwodnd321@kau.kr::d1ac5779-16aa-4dae-ad36-43435edefb3a" providerId="AD" clId="Web-{A87FB97F-FD3A-411A-8B2A-D985526F2D09}" dt="2021-04-18T06:55:34.089" v="577" actId="1076"/>
          <ac:spMkLst>
            <pc:docMk/>
            <pc:sldMk cId="1099569883" sldId="287"/>
            <ac:spMk id="9" creationId="{C1B56426-7FE2-4740-B2E5-1F8B3C63CDBC}"/>
          </ac:spMkLst>
        </pc:spChg>
        <pc:picChg chg="add mod">
          <ac:chgData name="황재웅(***6***084)" userId="S::ghkdwodnd321@kau.kr::d1ac5779-16aa-4dae-ad36-43435edefb3a" providerId="AD" clId="Web-{A87FB97F-FD3A-411A-8B2A-D985526F2D09}" dt="2021-04-18T06:21:01.703" v="4" actId="1076"/>
          <ac:picMkLst>
            <pc:docMk/>
            <pc:sldMk cId="1099569883" sldId="287"/>
            <ac:picMk id="4" creationId="{C3A23649-211C-4867-8F26-090BCA44B24B}"/>
          </ac:picMkLst>
        </pc:picChg>
      </pc:sldChg>
      <pc:sldChg chg="new">
        <pc:chgData name="황재웅(***6***084)" userId="S::ghkdwodnd321@kau.kr::d1ac5779-16aa-4dae-ad36-43435edefb3a" providerId="AD" clId="Web-{A87FB97F-FD3A-411A-8B2A-D985526F2D09}" dt="2021-04-18T06:20:07.514" v="0"/>
        <pc:sldMkLst>
          <pc:docMk/>
          <pc:sldMk cId="1506833537" sldId="301"/>
        </pc:sldMkLst>
      </pc:sldChg>
      <pc:sldChg chg="delSp modSp add replId">
        <pc:chgData name="황재웅(***6***084)" userId="S::ghkdwodnd321@kau.kr::d1ac5779-16aa-4dae-ad36-43435edefb3a" providerId="AD" clId="Web-{A87FB97F-FD3A-411A-8B2A-D985526F2D09}" dt="2021-04-18T06:41:37.216" v="395" actId="20577"/>
        <pc:sldMkLst>
          <pc:docMk/>
          <pc:sldMk cId="2540086741" sldId="302"/>
        </pc:sldMkLst>
        <pc:spChg chg="mod">
          <ac:chgData name="황재웅(***6***084)" userId="S::ghkdwodnd321@kau.kr::d1ac5779-16aa-4dae-ad36-43435edefb3a" providerId="AD" clId="Web-{A87FB97F-FD3A-411A-8B2A-D985526F2D09}" dt="2021-04-18T06:41:37.216" v="395" actId="20577"/>
          <ac:spMkLst>
            <pc:docMk/>
            <pc:sldMk cId="2540086741" sldId="302"/>
            <ac:spMk id="5" creationId="{E07D3882-0418-42BA-BA25-837E5AB1C27F}"/>
          </ac:spMkLst>
        </pc:spChg>
        <pc:picChg chg="del">
          <ac:chgData name="황재웅(***6***084)" userId="S::ghkdwodnd321@kau.kr::d1ac5779-16aa-4dae-ad36-43435edefb3a" providerId="AD" clId="Web-{A87FB97F-FD3A-411A-8B2A-D985526F2D09}" dt="2021-04-18T06:39:02.275" v="326"/>
          <ac:picMkLst>
            <pc:docMk/>
            <pc:sldMk cId="2540086741" sldId="302"/>
            <ac:picMk id="8" creationId="{1836DC5D-4849-45D7-A82C-7F735AD30A56}"/>
          </ac:picMkLst>
        </pc:picChg>
      </pc:sldChg>
      <pc:sldChg chg="delSp modSp add replId">
        <pc:chgData name="황재웅(***6***084)" userId="S::ghkdwodnd321@kau.kr::d1ac5779-16aa-4dae-ad36-43435edefb3a" providerId="AD" clId="Web-{A87FB97F-FD3A-411A-8B2A-D985526F2D09}" dt="2021-04-18T06:39:04.760" v="327"/>
        <pc:sldMkLst>
          <pc:docMk/>
          <pc:sldMk cId="1903764311" sldId="303"/>
        </pc:sldMkLst>
        <pc:spChg chg="mod">
          <ac:chgData name="황재웅(***6***084)" userId="S::ghkdwodnd321@kau.kr::d1ac5779-16aa-4dae-ad36-43435edefb3a" providerId="AD" clId="Web-{A87FB97F-FD3A-411A-8B2A-D985526F2D09}" dt="2021-04-18T06:38:58.228" v="325" actId="20577"/>
          <ac:spMkLst>
            <pc:docMk/>
            <pc:sldMk cId="1903764311" sldId="303"/>
            <ac:spMk id="5" creationId="{E07D3882-0418-42BA-BA25-837E5AB1C27F}"/>
          </ac:spMkLst>
        </pc:spChg>
        <pc:picChg chg="del">
          <ac:chgData name="황재웅(***6***084)" userId="S::ghkdwodnd321@kau.kr::d1ac5779-16aa-4dae-ad36-43435edefb3a" providerId="AD" clId="Web-{A87FB97F-FD3A-411A-8B2A-D985526F2D09}" dt="2021-04-18T06:39:04.760" v="327"/>
          <ac:picMkLst>
            <pc:docMk/>
            <pc:sldMk cId="1903764311" sldId="303"/>
            <ac:picMk id="8" creationId="{1836DC5D-4849-45D7-A82C-7F735AD30A56}"/>
          </ac:picMkLst>
        </pc:picChg>
      </pc:sldChg>
      <pc:sldChg chg="delSp modSp add replId">
        <pc:chgData name="황재웅(***6***084)" userId="S::ghkdwodnd321@kau.kr::d1ac5779-16aa-4dae-ad36-43435edefb3a" providerId="AD" clId="Web-{A87FB97F-FD3A-411A-8B2A-D985526F2D09}" dt="2021-04-18T06:54:45.057" v="573" actId="20577"/>
        <pc:sldMkLst>
          <pc:docMk/>
          <pc:sldMk cId="1094399781" sldId="304"/>
        </pc:sldMkLst>
        <pc:spChg chg="mod">
          <ac:chgData name="황재웅(***6***084)" userId="S::ghkdwodnd321@kau.kr::d1ac5779-16aa-4dae-ad36-43435edefb3a" providerId="AD" clId="Web-{A87FB97F-FD3A-411A-8B2A-D985526F2D09}" dt="2021-04-18T06:54:45.057" v="573" actId="20577"/>
          <ac:spMkLst>
            <pc:docMk/>
            <pc:sldMk cId="1094399781" sldId="304"/>
            <ac:spMk id="5" creationId="{E07D3882-0418-42BA-BA25-837E5AB1C27F}"/>
          </ac:spMkLst>
        </pc:spChg>
        <pc:picChg chg="del">
          <ac:chgData name="황재웅(***6***084)" userId="S::ghkdwodnd321@kau.kr::d1ac5779-16aa-4dae-ad36-43435edefb3a" providerId="AD" clId="Web-{A87FB97F-FD3A-411A-8B2A-D985526F2D09}" dt="2021-04-18T06:39:10.494" v="330"/>
          <ac:picMkLst>
            <pc:docMk/>
            <pc:sldMk cId="1094399781" sldId="304"/>
            <ac:picMk id="8" creationId="{1836DC5D-4849-45D7-A82C-7F735AD30A56}"/>
          </ac:picMkLst>
        </pc:picChg>
      </pc:sldChg>
      <pc:sldChg chg="add del replId">
        <pc:chgData name="황재웅(***6***084)" userId="S::ghkdwodnd321@kau.kr::d1ac5779-16aa-4dae-ad36-43435edefb3a" providerId="AD" clId="Web-{A87FB97F-FD3A-411A-8B2A-D985526F2D09}" dt="2021-04-18T06:39:14.979" v="331"/>
        <pc:sldMkLst>
          <pc:docMk/>
          <pc:sldMk cId="1177291062" sldId="305"/>
        </pc:sldMkLst>
      </pc:sldChg>
    </pc:docChg>
  </pc:docChgLst>
  <pc:docChgLst>
    <pc:chgData name="허태영(***7***261)" userId="S::gjxodud1@kau.kr::5c566815-de61-428e-9c63-0c6ea9ac6a4d" providerId="AD" clId="Web-{4CE1A5F7-E5E1-4D03-B3DC-64A7DDE7E397}"/>
    <pc:docChg chg="delSld modSld">
      <pc:chgData name="허태영(***7***261)" userId="S::gjxodud1@kau.kr::5c566815-de61-428e-9c63-0c6ea9ac6a4d" providerId="AD" clId="Web-{4CE1A5F7-E5E1-4D03-B3DC-64A7DDE7E397}" dt="2021-04-18T09:39:27.183" v="468"/>
      <pc:docMkLst>
        <pc:docMk/>
      </pc:docMkLst>
      <pc:sldChg chg="addSp delSp modSp">
        <pc:chgData name="허태영(***7***261)" userId="S::gjxodud1@kau.kr::5c566815-de61-428e-9c63-0c6ea9ac6a4d" providerId="AD" clId="Web-{4CE1A5F7-E5E1-4D03-B3DC-64A7DDE7E397}" dt="2021-04-18T09:23:00.575" v="417" actId="1076"/>
        <pc:sldMkLst>
          <pc:docMk/>
          <pc:sldMk cId="0" sldId="257"/>
        </pc:sldMkLst>
        <pc:spChg chg="mod">
          <ac:chgData name="허태영(***7***261)" userId="S::gjxodud1@kau.kr::5c566815-de61-428e-9c63-0c6ea9ac6a4d" providerId="AD" clId="Web-{4CE1A5F7-E5E1-4D03-B3DC-64A7DDE7E397}" dt="2021-04-18T09:23:00.560" v="413" actId="1076"/>
          <ac:spMkLst>
            <pc:docMk/>
            <pc:sldMk cId="0" sldId="257"/>
            <ac:spMk id="4" creationId="{00000000-0000-0000-0000-000000000000}"/>
          </ac:spMkLst>
        </pc:spChg>
        <pc:spChg chg="mod">
          <ac:chgData name="허태영(***7***261)" userId="S::gjxodud1@kau.kr::5c566815-de61-428e-9c63-0c6ea9ac6a4d" providerId="AD" clId="Web-{4CE1A5F7-E5E1-4D03-B3DC-64A7DDE7E397}" dt="2021-04-18T09:23:00.560" v="414" actId="1076"/>
          <ac:spMkLst>
            <pc:docMk/>
            <pc:sldMk cId="0" sldId="257"/>
            <ac:spMk id="14" creationId="{00000000-0000-0000-0000-000000000000}"/>
          </ac:spMkLst>
        </pc:spChg>
        <pc:spChg chg="mod">
          <ac:chgData name="허태영(***7***261)" userId="S::gjxodud1@kau.kr::5c566815-de61-428e-9c63-0c6ea9ac6a4d" providerId="AD" clId="Web-{4CE1A5F7-E5E1-4D03-B3DC-64A7DDE7E397}" dt="2021-04-18T09:23:00.575" v="415" actId="1076"/>
          <ac:spMkLst>
            <pc:docMk/>
            <pc:sldMk cId="0" sldId="257"/>
            <ac:spMk id="16" creationId="{00000000-0000-0000-0000-000000000000}"/>
          </ac:spMkLst>
        </pc:spChg>
        <pc:spChg chg="mod">
          <ac:chgData name="허태영(***7***261)" userId="S::gjxodud1@kau.kr::5c566815-de61-428e-9c63-0c6ea9ac6a4d" providerId="AD" clId="Web-{4CE1A5F7-E5E1-4D03-B3DC-64A7DDE7E397}" dt="2021-04-18T09:23:00.575" v="416" actId="1076"/>
          <ac:spMkLst>
            <pc:docMk/>
            <pc:sldMk cId="0" sldId="257"/>
            <ac:spMk id="17" creationId="{00000000-0000-0000-0000-000000000000}"/>
          </ac:spMkLst>
        </pc:spChg>
        <pc:spChg chg="mod">
          <ac:chgData name="허태영(***7***261)" userId="S::gjxodud1@kau.kr::5c566815-de61-428e-9c63-0c6ea9ac6a4d" providerId="AD" clId="Web-{4CE1A5F7-E5E1-4D03-B3DC-64A7DDE7E397}" dt="2021-04-18T09:23:00.575" v="417" actId="1076"/>
          <ac:spMkLst>
            <pc:docMk/>
            <pc:sldMk cId="0" sldId="257"/>
            <ac:spMk id="18" creationId="{00000000-0000-0000-0000-000000000000}"/>
          </ac:spMkLst>
        </pc:spChg>
        <pc:spChg chg="del">
          <ac:chgData name="허태영(***7***261)" userId="S::gjxodud1@kau.kr::5c566815-de61-428e-9c63-0c6ea9ac6a4d" providerId="AD" clId="Web-{4CE1A5F7-E5E1-4D03-B3DC-64A7DDE7E397}" dt="2021-04-18T09:22:28.325" v="406"/>
          <ac:spMkLst>
            <pc:docMk/>
            <pc:sldMk cId="0" sldId="257"/>
            <ac:spMk id="19" creationId="{00000000-0000-0000-0000-000000000000}"/>
          </ac:spMkLst>
        </pc:spChg>
        <pc:spChg chg="del">
          <ac:chgData name="허태영(***7***261)" userId="S::gjxodud1@kau.kr::5c566815-de61-428e-9c63-0c6ea9ac6a4d" providerId="AD" clId="Web-{4CE1A5F7-E5E1-4D03-B3DC-64A7DDE7E397}" dt="2021-04-18T09:21:55.418" v="386"/>
          <ac:spMkLst>
            <pc:docMk/>
            <pc:sldMk cId="0" sldId="257"/>
            <ac:spMk id="20" creationId="{00000000-0000-0000-0000-000000000000}"/>
          </ac:spMkLst>
        </pc:spChg>
        <pc:spChg chg="del">
          <ac:chgData name="허태영(***7***261)" userId="S::gjxodud1@kau.kr::5c566815-de61-428e-9c63-0c6ea9ac6a4d" providerId="AD" clId="Web-{4CE1A5F7-E5E1-4D03-B3DC-64A7DDE7E397}" dt="2021-04-18T09:21:55.933" v="387"/>
          <ac:spMkLst>
            <pc:docMk/>
            <pc:sldMk cId="0" sldId="257"/>
            <ac:spMk id="21" creationId="{00000000-0000-0000-0000-000000000000}"/>
          </ac:spMkLst>
        </pc:spChg>
        <pc:spChg chg="del">
          <ac:chgData name="허태영(***7***261)" userId="S::gjxodud1@kau.kr::5c566815-de61-428e-9c63-0c6ea9ac6a4d" providerId="AD" clId="Web-{4CE1A5F7-E5E1-4D03-B3DC-64A7DDE7E397}" dt="2021-04-18T09:21:56.636" v="388"/>
          <ac:spMkLst>
            <pc:docMk/>
            <pc:sldMk cId="0" sldId="257"/>
            <ac:spMk id="22" creationId="{00000000-0000-0000-0000-000000000000}"/>
          </ac:spMkLst>
        </pc:spChg>
        <pc:spChg chg="del mod">
          <ac:chgData name="허태영(***7***261)" userId="S::gjxodud1@kau.kr::5c566815-de61-428e-9c63-0c6ea9ac6a4d" providerId="AD" clId="Web-{4CE1A5F7-E5E1-4D03-B3DC-64A7DDE7E397}" dt="2021-04-18T09:21:59.230" v="392"/>
          <ac:spMkLst>
            <pc:docMk/>
            <pc:sldMk cId="0" sldId="257"/>
            <ac:spMk id="23" creationId="{00000000-0000-0000-0000-000000000000}"/>
          </ac:spMkLst>
        </pc:spChg>
        <pc:spChg chg="del">
          <ac:chgData name="허태영(***7***261)" userId="S::gjxodud1@kau.kr::5c566815-de61-428e-9c63-0c6ea9ac6a4d" providerId="AD" clId="Web-{4CE1A5F7-E5E1-4D03-B3DC-64A7DDE7E397}" dt="2021-04-18T09:21:58.793" v="391"/>
          <ac:spMkLst>
            <pc:docMk/>
            <pc:sldMk cId="0" sldId="257"/>
            <ac:spMk id="24" creationId="{00000000-0000-0000-0000-000000000000}"/>
          </ac:spMkLst>
        </pc:spChg>
        <pc:spChg chg="add del mod">
          <ac:chgData name="허태영(***7***261)" userId="S::gjxodud1@kau.kr::5c566815-de61-428e-9c63-0c6ea9ac6a4d" providerId="AD" clId="Web-{4CE1A5F7-E5E1-4D03-B3DC-64A7DDE7E397}" dt="2021-04-18T09:22:28.325" v="404"/>
          <ac:spMkLst>
            <pc:docMk/>
            <pc:sldMk cId="0" sldId="257"/>
            <ac:spMk id="38" creationId="{9DBE3E7B-9A99-4DE3-952B-CFA74F852621}"/>
          </ac:spMkLst>
        </pc:spChg>
        <pc:spChg chg="add del mod">
          <ac:chgData name="허태영(***7***261)" userId="S::gjxodud1@kau.kr::5c566815-de61-428e-9c63-0c6ea9ac6a4d" providerId="AD" clId="Web-{4CE1A5F7-E5E1-4D03-B3DC-64A7DDE7E397}" dt="2021-04-18T09:22:28.325" v="403"/>
          <ac:spMkLst>
            <pc:docMk/>
            <pc:sldMk cId="0" sldId="257"/>
            <ac:spMk id="39" creationId="{848F1481-0AAC-4A81-B3F1-D217AAC21B08}"/>
          </ac:spMkLst>
        </pc:spChg>
        <pc:spChg chg="add del mod">
          <ac:chgData name="허태영(***7***261)" userId="S::gjxodud1@kau.kr::5c566815-de61-428e-9c63-0c6ea9ac6a4d" providerId="AD" clId="Web-{4CE1A5F7-E5E1-4D03-B3DC-64A7DDE7E397}" dt="2021-04-18T09:22:28.325" v="402"/>
          <ac:spMkLst>
            <pc:docMk/>
            <pc:sldMk cId="0" sldId="257"/>
            <ac:spMk id="40" creationId="{7EA73062-1704-43C7-ACD0-0C61459FD0C0}"/>
          </ac:spMkLst>
        </pc:spChg>
        <pc:spChg chg="add del mod">
          <ac:chgData name="허태영(***7***261)" userId="S::gjxodud1@kau.kr::5c566815-de61-428e-9c63-0c6ea9ac6a4d" providerId="AD" clId="Web-{4CE1A5F7-E5E1-4D03-B3DC-64A7DDE7E397}" dt="2021-04-18T09:22:28.325" v="401"/>
          <ac:spMkLst>
            <pc:docMk/>
            <pc:sldMk cId="0" sldId="257"/>
            <ac:spMk id="41" creationId="{D3AD0B2B-B0D9-4E29-A21B-204717B1B9F5}"/>
          </ac:spMkLst>
        </pc:spChg>
        <pc:grpChg chg="del">
          <ac:chgData name="허태영(***7***261)" userId="S::gjxodud1@kau.kr::5c566815-de61-428e-9c63-0c6ea9ac6a4d" providerId="AD" clId="Web-{4CE1A5F7-E5E1-4D03-B3DC-64A7DDE7E397}" dt="2021-04-18T09:08:24.567" v="329"/>
          <ac:grpSpMkLst>
            <pc:docMk/>
            <pc:sldMk cId="0" sldId="257"/>
            <ac:grpSpMk id="28" creationId="{0C7DB45C-6298-404A-92D5-43DA835FE4DC}"/>
          </ac:grpSpMkLst>
        </pc:grpChg>
        <pc:grpChg chg="del mod">
          <ac:chgData name="허태영(***7***261)" userId="S::gjxodud1@kau.kr::5c566815-de61-428e-9c63-0c6ea9ac6a4d" providerId="AD" clId="Web-{4CE1A5F7-E5E1-4D03-B3DC-64A7DDE7E397}" dt="2021-04-18T09:19:47.821" v="362"/>
          <ac:grpSpMkLst>
            <pc:docMk/>
            <pc:sldMk cId="0" sldId="257"/>
            <ac:grpSpMk id="30" creationId="{09F1B5C3-ED5E-45A6-9562-8CE60878892D}"/>
          </ac:grpSpMkLst>
        </pc:grpChg>
        <pc:grpChg chg="add del mod">
          <ac:chgData name="허태영(***7***261)" userId="S::gjxodud1@kau.kr::5c566815-de61-428e-9c63-0c6ea9ac6a4d" providerId="AD" clId="Web-{4CE1A5F7-E5E1-4D03-B3DC-64A7DDE7E397}" dt="2021-04-18T09:22:52.622" v="412"/>
          <ac:grpSpMkLst>
            <pc:docMk/>
            <pc:sldMk cId="0" sldId="257"/>
            <ac:grpSpMk id="32" creationId="{69C45446-A7E0-4862-B30E-36826C4213C7}"/>
          </ac:grpSpMkLst>
        </pc:grpChg>
        <pc:grpChg chg="add del mod">
          <ac:chgData name="허태영(***7***261)" userId="S::gjxodud1@kau.kr::5c566815-de61-428e-9c63-0c6ea9ac6a4d" providerId="AD" clId="Web-{4CE1A5F7-E5E1-4D03-B3DC-64A7DDE7E397}" dt="2021-04-18T09:20:28.759" v="369"/>
          <ac:grpSpMkLst>
            <pc:docMk/>
            <pc:sldMk cId="0" sldId="257"/>
            <ac:grpSpMk id="34" creationId="{3DDD075C-709D-4936-8F13-6E88DB14B8A8}"/>
          </ac:grpSpMkLst>
        </pc:grpChg>
        <pc:grpChg chg="add mod">
          <ac:chgData name="허태영(***7***261)" userId="S::gjxodud1@kau.kr::5c566815-de61-428e-9c63-0c6ea9ac6a4d" providerId="AD" clId="Web-{4CE1A5F7-E5E1-4D03-B3DC-64A7DDE7E397}" dt="2021-04-18T09:22:52.169" v="410" actId="1076"/>
          <ac:grpSpMkLst>
            <pc:docMk/>
            <pc:sldMk cId="0" sldId="257"/>
            <ac:grpSpMk id="36" creationId="{C608A0F4-981A-4E63-B643-A3078386898E}"/>
          </ac:grpSpMkLst>
        </pc:grpChg>
        <pc:grpChg chg="mod">
          <ac:chgData name="허태영(***7***261)" userId="S::gjxodud1@kau.kr::5c566815-de61-428e-9c63-0c6ea9ac6a4d" providerId="AD" clId="Web-{4CE1A5F7-E5E1-4D03-B3DC-64A7DDE7E397}" dt="2021-04-18T09:22:52.184" v="411" actId="1076"/>
          <ac:grpSpMkLst>
            <pc:docMk/>
            <pc:sldMk cId="0" sldId="257"/>
            <ac:grpSpMk id="1002" creationId="{00000000-0000-0000-0000-000000000000}"/>
          </ac:grpSpMkLst>
        </pc:grpChg>
        <pc:grpChg chg="mod">
          <ac:chgData name="허태영(***7***261)" userId="S::gjxodud1@kau.kr::5c566815-de61-428e-9c63-0c6ea9ac6a4d" providerId="AD" clId="Web-{4CE1A5F7-E5E1-4D03-B3DC-64A7DDE7E397}" dt="2021-04-18T09:22:52.169" v="409" actId="1076"/>
          <ac:grpSpMkLst>
            <pc:docMk/>
            <pc:sldMk cId="0" sldId="257"/>
            <ac:grpSpMk id="1003" creationId="{00000000-0000-0000-0000-000000000000}"/>
          </ac:grpSpMkLst>
        </pc:grpChg>
        <pc:grpChg chg="del">
          <ac:chgData name="허태영(***7***261)" userId="S::gjxodud1@kau.kr::5c566815-de61-428e-9c63-0c6ea9ac6a4d" providerId="AD" clId="Web-{4CE1A5F7-E5E1-4D03-B3DC-64A7DDE7E397}" dt="2021-04-18T09:22:28.325" v="405"/>
          <ac:grpSpMkLst>
            <pc:docMk/>
            <pc:sldMk cId="0" sldId="257"/>
            <ac:grpSpMk id="1004" creationId="{00000000-0000-0000-0000-000000000000}"/>
          </ac:grpSpMkLst>
        </pc:grpChg>
        <pc:picChg chg="add del mod">
          <ac:chgData name="허태영(***7***261)" userId="S::gjxodud1@kau.kr::5c566815-de61-428e-9c63-0c6ea9ac6a4d" providerId="AD" clId="Web-{4CE1A5F7-E5E1-4D03-B3DC-64A7DDE7E397}" dt="2021-04-18T09:19:19.602" v="359"/>
          <ac:picMkLst>
            <pc:docMk/>
            <pc:sldMk cId="0" sldId="257"/>
            <ac:picMk id="5" creationId="{D4EA7430-9A9A-4FB8-B0F9-653249742BCF}"/>
          </ac:picMkLst>
        </pc:picChg>
        <pc:picChg chg="add del mod">
          <ac:chgData name="허태영(***7***261)" userId="S::gjxodud1@kau.kr::5c566815-de61-428e-9c63-0c6ea9ac6a4d" providerId="AD" clId="Web-{4CE1A5F7-E5E1-4D03-B3DC-64A7DDE7E397}" dt="2021-04-18T09:19:24.523" v="361"/>
          <ac:picMkLst>
            <pc:docMk/>
            <pc:sldMk cId="0" sldId="257"/>
            <ac:picMk id="7" creationId="{1F0A6397-5957-4961-8542-B527EE2A410E}"/>
          </ac:picMkLst>
        </pc:picChg>
      </pc:sldChg>
      <pc:sldChg chg="addSp delSp modSp del modNotes">
        <pc:chgData name="허태영(***7***261)" userId="S::gjxodud1@kau.kr::5c566815-de61-428e-9c63-0c6ea9ac6a4d" providerId="AD" clId="Web-{4CE1A5F7-E5E1-4D03-B3DC-64A7DDE7E397}" dt="2021-04-18T09:07:35.863" v="296"/>
        <pc:sldMkLst>
          <pc:docMk/>
          <pc:sldMk cId="0" sldId="259"/>
        </pc:sldMkLst>
        <pc:spChg chg="del">
          <ac:chgData name="허태영(***7***261)" userId="S::gjxodud1@kau.kr::5c566815-de61-428e-9c63-0c6ea9ac6a4d" providerId="AD" clId="Web-{4CE1A5F7-E5E1-4D03-B3DC-64A7DDE7E397}" dt="2021-04-18T08:57:12.708" v="128"/>
          <ac:spMkLst>
            <pc:docMk/>
            <pc:sldMk cId="0" sldId="259"/>
            <ac:spMk id="14" creationId="{00000000-0000-0000-0000-000000000000}"/>
          </ac:spMkLst>
        </pc:spChg>
        <pc:spChg chg="del">
          <ac:chgData name="허태영(***7***261)" userId="S::gjxodud1@kau.kr::5c566815-de61-428e-9c63-0c6ea9ac6a4d" providerId="AD" clId="Web-{4CE1A5F7-E5E1-4D03-B3DC-64A7DDE7E397}" dt="2021-04-18T08:57:11.677" v="127"/>
          <ac:spMkLst>
            <pc:docMk/>
            <pc:sldMk cId="0" sldId="259"/>
            <ac:spMk id="15" creationId="{00000000-0000-0000-0000-000000000000}"/>
          </ac:spMkLst>
        </pc:spChg>
        <pc:spChg chg="del mod">
          <ac:chgData name="허태영(***7***261)" userId="S::gjxodud1@kau.kr::5c566815-de61-428e-9c63-0c6ea9ac6a4d" providerId="AD" clId="Web-{4CE1A5F7-E5E1-4D03-B3DC-64A7DDE7E397}" dt="2021-04-18T09:07:31.816" v="294"/>
          <ac:spMkLst>
            <pc:docMk/>
            <pc:sldMk cId="0" sldId="259"/>
            <ac:spMk id="16" creationId="{00000000-0000-0000-0000-000000000000}"/>
          </ac:spMkLst>
        </pc:spChg>
        <pc:spChg chg="del">
          <ac:chgData name="허태영(***7***261)" userId="S::gjxodud1@kau.kr::5c566815-de61-428e-9c63-0c6ea9ac6a4d" providerId="AD" clId="Web-{4CE1A5F7-E5E1-4D03-B3DC-64A7DDE7E397}" dt="2021-04-18T09:07:34.269" v="295"/>
          <ac:spMkLst>
            <pc:docMk/>
            <pc:sldMk cId="0" sldId="259"/>
            <ac:spMk id="17" creationId="{578E3CB8-1F27-445D-A839-A8163C83CC00}"/>
          </ac:spMkLst>
        </pc:spChg>
        <pc:grpChg chg="del">
          <ac:chgData name="허태영(***7***261)" userId="S::gjxodud1@kau.kr::5c566815-de61-428e-9c63-0c6ea9ac6a4d" providerId="AD" clId="Web-{4CE1A5F7-E5E1-4D03-B3DC-64A7DDE7E397}" dt="2021-04-18T08:57:10.661" v="126"/>
          <ac:grpSpMkLst>
            <pc:docMk/>
            <pc:sldMk cId="0" sldId="259"/>
            <ac:grpSpMk id="1002" creationId="{00000000-0000-0000-0000-000000000000}"/>
          </ac:grpSpMkLst>
        </pc:grpChg>
        <pc:picChg chg="add del">
          <ac:chgData name="허태영(***7***261)" userId="S::gjxodud1@kau.kr::5c566815-de61-428e-9c63-0c6ea9ac6a4d" providerId="AD" clId="Web-{4CE1A5F7-E5E1-4D03-B3DC-64A7DDE7E397}" dt="2021-04-18T08:04:51.869" v="3"/>
          <ac:picMkLst>
            <pc:docMk/>
            <pc:sldMk cId="0" sldId="259"/>
            <ac:picMk id="4" creationId="{BF42A029-D8ED-4FFB-B960-E957A0E83CCA}"/>
          </ac:picMkLst>
        </pc:picChg>
      </pc:sldChg>
      <pc:sldChg chg="modSp">
        <pc:chgData name="허태영(***7***261)" userId="S::gjxodud1@kau.kr::5c566815-de61-428e-9c63-0c6ea9ac6a4d" providerId="AD" clId="Web-{4CE1A5F7-E5E1-4D03-B3DC-64A7DDE7E397}" dt="2021-04-18T09:24:45.640" v="443" actId="20577"/>
        <pc:sldMkLst>
          <pc:docMk/>
          <pc:sldMk cId="1099569883" sldId="287"/>
        </pc:sldMkLst>
        <pc:spChg chg="mod">
          <ac:chgData name="허태영(***7***261)" userId="S::gjxodud1@kau.kr::5c566815-de61-428e-9c63-0c6ea9ac6a4d" providerId="AD" clId="Web-{4CE1A5F7-E5E1-4D03-B3DC-64A7DDE7E397}" dt="2021-04-18T08:40:56.529" v="19" actId="1076"/>
          <ac:spMkLst>
            <pc:docMk/>
            <pc:sldMk cId="1099569883" sldId="287"/>
            <ac:spMk id="14" creationId="{B7731640-BD6D-4633-8D3C-F2016DD3EE46}"/>
          </ac:spMkLst>
        </pc:spChg>
        <pc:spChg chg="mod">
          <ac:chgData name="허태영(***7***261)" userId="S::gjxodud1@kau.kr::5c566815-de61-428e-9c63-0c6ea9ac6a4d" providerId="AD" clId="Web-{4CE1A5F7-E5E1-4D03-B3DC-64A7DDE7E397}" dt="2021-04-18T08:41:36.140" v="24" actId="20577"/>
          <ac:spMkLst>
            <pc:docMk/>
            <pc:sldMk cId="1099569883" sldId="287"/>
            <ac:spMk id="16" creationId="{ABD31903-14B1-4F88-9447-84DCBB4A3B1E}"/>
          </ac:spMkLst>
        </pc:spChg>
        <pc:spChg chg="mod">
          <ac:chgData name="허태영(***7***261)" userId="S::gjxodud1@kau.kr::5c566815-de61-428e-9c63-0c6ea9ac6a4d" providerId="AD" clId="Web-{4CE1A5F7-E5E1-4D03-B3DC-64A7DDE7E397}" dt="2021-04-18T08:40:56.529" v="20" actId="1076"/>
          <ac:spMkLst>
            <pc:docMk/>
            <pc:sldMk cId="1099569883" sldId="287"/>
            <ac:spMk id="25" creationId="{DCAB8CF2-4D1C-46A8-8C3E-9BE154231829}"/>
          </ac:spMkLst>
        </pc:spChg>
        <pc:spChg chg="mod">
          <ac:chgData name="허태영(***7***261)" userId="S::gjxodud1@kau.kr::5c566815-de61-428e-9c63-0c6ea9ac6a4d" providerId="AD" clId="Web-{4CE1A5F7-E5E1-4D03-B3DC-64A7DDE7E397}" dt="2021-04-18T09:24:45.640" v="443" actId="20577"/>
          <ac:spMkLst>
            <pc:docMk/>
            <pc:sldMk cId="1099569883" sldId="287"/>
            <ac:spMk id="26" creationId="{DC488BDD-9B72-46B9-9F7A-951A2B4A60F3}"/>
          </ac:spMkLst>
        </pc:spChg>
        <pc:spChg chg="mod">
          <ac:chgData name="허태영(***7***261)" userId="S::gjxodud1@kau.kr::5c566815-de61-428e-9c63-0c6ea9ac6a4d" providerId="AD" clId="Web-{4CE1A5F7-E5E1-4D03-B3DC-64A7DDE7E397}" dt="2021-04-18T08:40:42.138" v="16" actId="1076"/>
          <ac:spMkLst>
            <pc:docMk/>
            <pc:sldMk cId="1099569883" sldId="287"/>
            <ac:spMk id="27" creationId="{00000000-0000-0000-0000-000000000000}"/>
          </ac:spMkLst>
        </pc:spChg>
        <pc:grpChg chg="mod">
          <ac:chgData name="허태영(***7***261)" userId="S::gjxodud1@kau.kr::5c566815-de61-428e-9c63-0c6ea9ac6a4d" providerId="AD" clId="Web-{4CE1A5F7-E5E1-4D03-B3DC-64A7DDE7E397}" dt="2021-04-18T08:41:03.045" v="21" actId="1076"/>
          <ac:grpSpMkLst>
            <pc:docMk/>
            <pc:sldMk cId="1099569883" sldId="287"/>
            <ac:grpSpMk id="12" creationId="{8983179B-9F54-49E7-A639-BBCA92CD30F4}"/>
          </ac:grpSpMkLst>
        </pc:grpChg>
        <pc:picChg chg="mod">
          <ac:chgData name="허태영(***7***261)" userId="S::gjxodud1@kau.kr::5c566815-de61-428e-9c63-0c6ea9ac6a4d" providerId="AD" clId="Web-{4CE1A5F7-E5E1-4D03-B3DC-64A7DDE7E397}" dt="2021-04-18T08:40:56.482" v="17" actId="1076"/>
          <ac:picMkLst>
            <pc:docMk/>
            <pc:sldMk cId="1099569883" sldId="287"/>
            <ac:picMk id="6" creationId="{1B00FFD2-96A0-41DA-81E0-C564116998FC}"/>
          </ac:picMkLst>
        </pc:picChg>
        <pc:picChg chg="mod">
          <ac:chgData name="허태영(***7***261)" userId="S::gjxodud1@kau.kr::5c566815-de61-428e-9c63-0c6ea9ac6a4d" providerId="AD" clId="Web-{4CE1A5F7-E5E1-4D03-B3DC-64A7DDE7E397}" dt="2021-04-18T08:40:56.514" v="18" actId="1076"/>
          <ac:picMkLst>
            <pc:docMk/>
            <pc:sldMk cId="1099569883" sldId="287"/>
            <ac:picMk id="7" creationId="{1F36FCAD-A776-4888-8E36-7DABBF24EED4}"/>
          </ac:picMkLst>
        </pc:picChg>
      </pc:sldChg>
      <pc:sldChg chg="delSp modSp">
        <pc:chgData name="허태영(***7***261)" userId="S::gjxodud1@kau.kr::5c566815-de61-428e-9c63-0c6ea9ac6a4d" providerId="AD" clId="Web-{4CE1A5F7-E5E1-4D03-B3DC-64A7DDE7E397}" dt="2021-04-18T09:39:27.183" v="468"/>
        <pc:sldMkLst>
          <pc:docMk/>
          <pc:sldMk cId="1097953148" sldId="290"/>
        </pc:sldMkLst>
        <pc:spChg chg="del">
          <ac:chgData name="허태영(***7***261)" userId="S::gjxodud1@kau.kr::5c566815-de61-428e-9c63-0c6ea9ac6a4d" providerId="AD" clId="Web-{4CE1A5F7-E5E1-4D03-B3DC-64A7DDE7E397}" dt="2021-04-18T09:39:27.183" v="468"/>
          <ac:spMkLst>
            <pc:docMk/>
            <pc:sldMk cId="1097953148" sldId="290"/>
            <ac:spMk id="10" creationId="{00000000-0000-0000-0000-000000000000}"/>
          </ac:spMkLst>
        </pc:spChg>
        <pc:spChg chg="mod">
          <ac:chgData name="허태영(***7***261)" userId="S::gjxodud1@kau.kr::5c566815-de61-428e-9c63-0c6ea9ac6a4d" providerId="AD" clId="Web-{4CE1A5F7-E5E1-4D03-B3DC-64A7DDE7E397}" dt="2021-04-18T09:37:08.461" v="465" actId="20577"/>
          <ac:spMkLst>
            <pc:docMk/>
            <pc:sldMk cId="1097953148" sldId="290"/>
            <ac:spMk id="14" creationId="{784472DB-17A7-4DEF-A9B2-88422F587866}"/>
          </ac:spMkLst>
        </pc:spChg>
        <pc:spChg chg="mod">
          <ac:chgData name="허태영(***7***261)" userId="S::gjxodud1@kau.kr::5c566815-de61-428e-9c63-0c6ea9ac6a4d" providerId="AD" clId="Web-{4CE1A5F7-E5E1-4D03-B3DC-64A7DDE7E397}" dt="2021-04-18T09:37:00.414" v="458" actId="20577"/>
          <ac:spMkLst>
            <pc:docMk/>
            <pc:sldMk cId="1097953148" sldId="290"/>
            <ac:spMk id="16" creationId="{ABD31903-14B1-4F88-9447-84DCBB4A3B1E}"/>
          </ac:spMkLst>
        </pc:spChg>
        <pc:spChg chg="del">
          <ac:chgData name="허태영(***7***261)" userId="S::gjxodud1@kau.kr::5c566815-de61-428e-9c63-0c6ea9ac6a4d" providerId="AD" clId="Web-{4CE1A5F7-E5E1-4D03-B3DC-64A7DDE7E397}" dt="2021-04-18T09:39:27.183" v="467"/>
          <ac:spMkLst>
            <pc:docMk/>
            <pc:sldMk cId="1097953148" sldId="290"/>
            <ac:spMk id="22" creationId="{00000000-0000-0000-0000-000000000000}"/>
          </ac:spMkLst>
        </pc:spChg>
        <pc:grpChg chg="del">
          <ac:chgData name="허태영(***7***261)" userId="S::gjxodud1@kau.kr::5c566815-de61-428e-9c63-0c6ea9ac6a4d" providerId="AD" clId="Web-{4CE1A5F7-E5E1-4D03-B3DC-64A7DDE7E397}" dt="2021-04-18T09:39:24.120" v="466"/>
          <ac:grpSpMkLst>
            <pc:docMk/>
            <pc:sldMk cId="1097953148" sldId="290"/>
            <ac:grpSpMk id="1002" creationId="{00000000-0000-0000-0000-000000000000}"/>
          </ac:grpSpMkLst>
        </pc:grpChg>
      </pc:sldChg>
      <pc:sldChg chg="addSp delSp modSp">
        <pc:chgData name="허태영(***7***261)" userId="S::gjxodud1@kau.kr::5c566815-de61-428e-9c63-0c6ea9ac6a4d" providerId="AD" clId="Web-{4CE1A5F7-E5E1-4D03-B3DC-64A7DDE7E397}" dt="2021-04-18T09:07:42.676" v="318" actId="20577"/>
        <pc:sldMkLst>
          <pc:docMk/>
          <pc:sldMk cId="1719273912" sldId="291"/>
        </pc:sldMkLst>
        <pc:spChg chg="del mod">
          <ac:chgData name="허태영(***7***261)" userId="S::gjxodud1@kau.kr::5c566815-de61-428e-9c63-0c6ea9ac6a4d" providerId="AD" clId="Web-{4CE1A5F7-E5E1-4D03-B3DC-64A7DDE7E397}" dt="2021-04-18T08:52:30.264" v="57"/>
          <ac:spMkLst>
            <pc:docMk/>
            <pc:sldMk cId="1719273912" sldId="291"/>
            <ac:spMk id="14" creationId="{00000000-0000-0000-0000-000000000000}"/>
          </ac:spMkLst>
        </pc:spChg>
        <pc:spChg chg="del">
          <ac:chgData name="허태영(***7***261)" userId="S::gjxodud1@kau.kr::5c566815-de61-428e-9c63-0c6ea9ac6a4d" providerId="AD" clId="Web-{4CE1A5F7-E5E1-4D03-B3DC-64A7DDE7E397}" dt="2021-04-18T08:52:31.326" v="58"/>
          <ac:spMkLst>
            <pc:docMk/>
            <pc:sldMk cId="1719273912" sldId="291"/>
            <ac:spMk id="15" creationId="{00000000-0000-0000-0000-000000000000}"/>
          </ac:spMkLst>
        </pc:spChg>
        <pc:spChg chg="del">
          <ac:chgData name="허태영(***7***261)" userId="S::gjxodud1@kau.kr::5c566815-de61-428e-9c63-0c6ea9ac6a4d" providerId="AD" clId="Web-{4CE1A5F7-E5E1-4D03-B3DC-64A7DDE7E397}" dt="2021-04-18T08:52:27.936" v="53"/>
          <ac:spMkLst>
            <pc:docMk/>
            <pc:sldMk cId="1719273912" sldId="291"/>
            <ac:spMk id="16" creationId="{00000000-0000-0000-0000-000000000000}"/>
          </ac:spMkLst>
        </pc:spChg>
        <pc:spChg chg="mod">
          <ac:chgData name="허태영(***7***261)" userId="S::gjxodud1@kau.kr::5c566815-de61-428e-9c63-0c6ea9ac6a4d" providerId="AD" clId="Web-{4CE1A5F7-E5E1-4D03-B3DC-64A7DDE7E397}" dt="2021-04-18T09:07:42.676" v="318" actId="20577"/>
          <ac:spMkLst>
            <pc:docMk/>
            <pc:sldMk cId="1719273912" sldId="291"/>
            <ac:spMk id="17" creationId="{578E3CB8-1F27-445D-A839-A8163C83CC00}"/>
          </ac:spMkLst>
        </pc:spChg>
        <pc:grpChg chg="del">
          <ac:chgData name="허태영(***7***261)" userId="S::gjxodud1@kau.kr::5c566815-de61-428e-9c63-0c6ea9ac6a4d" providerId="AD" clId="Web-{4CE1A5F7-E5E1-4D03-B3DC-64A7DDE7E397}" dt="2021-04-18T08:52:28.748" v="54"/>
          <ac:grpSpMkLst>
            <pc:docMk/>
            <pc:sldMk cId="1719273912" sldId="291"/>
            <ac:grpSpMk id="1002" creationId="{00000000-0000-0000-0000-000000000000}"/>
          </ac:grpSpMkLst>
        </pc:grpChg>
        <pc:graphicFrameChg chg="add mod">
          <ac:chgData name="허태영(***7***261)" userId="S::gjxodud1@kau.kr::5c566815-de61-428e-9c63-0c6ea9ac6a4d" providerId="AD" clId="Web-{4CE1A5F7-E5E1-4D03-B3DC-64A7DDE7E397}" dt="2021-04-18T08:52:53.655" v="59"/>
          <ac:graphicFrameMkLst>
            <pc:docMk/>
            <pc:sldMk cId="1719273912" sldId="291"/>
            <ac:graphicFrameMk id="5" creationId="{F85E4262-7B52-4F1C-B07F-313CD76EE024}"/>
          </ac:graphicFrameMkLst>
        </pc:graphicFrameChg>
        <pc:picChg chg="add del mod">
          <ac:chgData name="허태영(***7***261)" userId="S::gjxodud1@kau.kr::5c566815-de61-428e-9c63-0c6ea9ac6a4d" providerId="AD" clId="Web-{4CE1A5F7-E5E1-4D03-B3DC-64A7DDE7E397}" dt="2021-04-18T08:56:10.410" v="67"/>
          <ac:picMkLst>
            <pc:docMk/>
            <pc:sldMk cId="1719273912" sldId="291"/>
            <ac:picMk id="7" creationId="{29FF2FC3-0F16-4B87-A3AC-8B873C456DE4}"/>
          </ac:picMkLst>
        </pc:picChg>
        <pc:picChg chg="add mod">
          <ac:chgData name="허태영(***7***261)" userId="S::gjxodud1@kau.kr::5c566815-de61-428e-9c63-0c6ea9ac6a4d" providerId="AD" clId="Web-{4CE1A5F7-E5E1-4D03-B3DC-64A7DDE7E397}" dt="2021-04-18T08:56:17.410" v="69" actId="1076"/>
          <ac:picMkLst>
            <pc:docMk/>
            <pc:sldMk cId="1719273912" sldId="291"/>
            <ac:picMk id="8" creationId="{3974AE7E-396D-4471-B103-807BA4A9D128}"/>
          </ac:picMkLst>
        </pc:picChg>
      </pc:sldChg>
      <pc:sldChg chg="addSp delSp modSp">
        <pc:chgData name="허태영(***7***261)" userId="S::gjxodud1@kau.kr::5c566815-de61-428e-9c63-0c6ea9ac6a4d" providerId="AD" clId="Web-{4CE1A5F7-E5E1-4D03-B3DC-64A7DDE7E397}" dt="2021-04-18T09:08:06.270" v="327" actId="20577"/>
        <pc:sldMkLst>
          <pc:docMk/>
          <pc:sldMk cId="2227558572" sldId="292"/>
        </pc:sldMkLst>
        <pc:spChg chg="del">
          <ac:chgData name="허태영(***7***261)" userId="S::gjxodud1@kau.kr::5c566815-de61-428e-9c63-0c6ea9ac6a4d" providerId="AD" clId="Web-{4CE1A5F7-E5E1-4D03-B3DC-64A7DDE7E397}" dt="2021-04-18T08:04:58.806" v="7"/>
          <ac:spMkLst>
            <pc:docMk/>
            <pc:sldMk cId="2227558572" sldId="292"/>
            <ac:spMk id="14" creationId="{00000000-0000-0000-0000-000000000000}"/>
          </ac:spMkLst>
        </pc:spChg>
        <pc:spChg chg="del">
          <ac:chgData name="허태영(***7***261)" userId="S::gjxodud1@kau.kr::5c566815-de61-428e-9c63-0c6ea9ac6a4d" providerId="AD" clId="Web-{4CE1A5F7-E5E1-4D03-B3DC-64A7DDE7E397}" dt="2021-04-18T08:05:01.462" v="9"/>
          <ac:spMkLst>
            <pc:docMk/>
            <pc:sldMk cId="2227558572" sldId="292"/>
            <ac:spMk id="15" creationId="{00000000-0000-0000-0000-000000000000}"/>
          </ac:spMkLst>
        </pc:spChg>
        <pc:spChg chg="del">
          <ac:chgData name="허태영(***7***261)" userId="S::gjxodud1@kau.kr::5c566815-de61-428e-9c63-0c6ea9ac6a4d" providerId="AD" clId="Web-{4CE1A5F7-E5E1-4D03-B3DC-64A7DDE7E397}" dt="2021-04-18T08:04:56.837" v="5"/>
          <ac:spMkLst>
            <pc:docMk/>
            <pc:sldMk cId="2227558572" sldId="292"/>
            <ac:spMk id="16" creationId="{00000000-0000-0000-0000-000000000000}"/>
          </ac:spMkLst>
        </pc:spChg>
        <pc:spChg chg="mod">
          <ac:chgData name="허태영(***7***261)" userId="S::gjxodud1@kau.kr::5c566815-de61-428e-9c63-0c6ea9ac6a4d" providerId="AD" clId="Web-{4CE1A5F7-E5E1-4D03-B3DC-64A7DDE7E397}" dt="2021-04-18T09:08:06.270" v="327" actId="20577"/>
          <ac:spMkLst>
            <pc:docMk/>
            <pc:sldMk cId="2227558572" sldId="292"/>
            <ac:spMk id="17" creationId="{578E3CB8-1F27-445D-A839-A8163C83CC00}"/>
          </ac:spMkLst>
        </pc:spChg>
        <pc:grpChg chg="del">
          <ac:chgData name="허태영(***7***261)" userId="S::gjxodud1@kau.kr::5c566815-de61-428e-9c63-0c6ea9ac6a4d" providerId="AD" clId="Web-{4CE1A5F7-E5E1-4D03-B3DC-64A7DDE7E397}" dt="2021-04-18T08:04:57.775" v="6"/>
          <ac:grpSpMkLst>
            <pc:docMk/>
            <pc:sldMk cId="2227558572" sldId="292"/>
            <ac:grpSpMk id="1002" creationId="{00000000-0000-0000-0000-000000000000}"/>
          </ac:grpSpMkLst>
        </pc:grpChg>
        <pc:picChg chg="add mod">
          <ac:chgData name="허태영(***7***261)" userId="S::gjxodud1@kau.kr::5c566815-de61-428e-9c63-0c6ea9ac6a4d" providerId="AD" clId="Web-{4CE1A5F7-E5E1-4D03-B3DC-64A7DDE7E397}" dt="2021-04-18T08:45:41.005" v="34" actId="1076"/>
          <ac:picMkLst>
            <pc:docMk/>
            <pc:sldMk cId="2227558572" sldId="292"/>
            <ac:picMk id="4" creationId="{42A9443C-B609-4A3E-9163-A3E5B5E3586D}"/>
          </ac:picMkLst>
        </pc:picChg>
        <pc:picChg chg="add mod">
          <ac:chgData name="허태영(***7***261)" userId="S::gjxodud1@kau.kr::5c566815-de61-428e-9c63-0c6ea9ac6a4d" providerId="AD" clId="Web-{4CE1A5F7-E5E1-4D03-B3DC-64A7DDE7E397}" dt="2021-04-18T08:45:41.036" v="35" actId="1076"/>
          <ac:picMkLst>
            <pc:docMk/>
            <pc:sldMk cId="2227558572" sldId="292"/>
            <ac:picMk id="5" creationId="{D41507E8-CA37-4C6F-84C1-0AE0CD35365F}"/>
          </ac:picMkLst>
        </pc:picChg>
        <pc:cxnChg chg="add mod">
          <ac:chgData name="허태영(***7***261)" userId="S::gjxodud1@kau.kr::5c566815-de61-428e-9c63-0c6ea9ac6a4d" providerId="AD" clId="Web-{4CE1A5F7-E5E1-4D03-B3DC-64A7DDE7E397}" dt="2021-04-18T08:45:41.051" v="36" actId="1076"/>
          <ac:cxnSpMkLst>
            <pc:docMk/>
            <pc:sldMk cId="2227558572" sldId="292"/>
            <ac:cxnSpMk id="7" creationId="{46F5503E-5057-47DE-954F-26E0DC026B1F}"/>
          </ac:cxnSpMkLst>
        </pc:cxnChg>
      </pc:sldChg>
      <pc:sldChg chg="del">
        <pc:chgData name="허태영(***7***261)" userId="S::gjxodud1@kau.kr::5c566815-de61-428e-9c63-0c6ea9ac6a4d" providerId="AD" clId="Web-{4CE1A5F7-E5E1-4D03-B3DC-64A7DDE7E397}" dt="2021-04-18T09:08:09.629" v="328"/>
        <pc:sldMkLst>
          <pc:docMk/>
          <pc:sldMk cId="3461178628" sldId="293"/>
        </pc:sldMkLst>
      </pc:sldChg>
      <pc:sldChg chg="modSp">
        <pc:chgData name="허태영(***7***261)" userId="S::gjxodud1@kau.kr::5c566815-de61-428e-9c63-0c6ea9ac6a4d" providerId="AD" clId="Web-{4CE1A5F7-E5E1-4D03-B3DC-64A7DDE7E397}" dt="2021-04-18T08:22:46.875" v="12"/>
        <pc:sldMkLst>
          <pc:docMk/>
          <pc:sldMk cId="1832260414" sldId="295"/>
        </pc:sldMkLst>
        <pc:graphicFrameChg chg="modGraphic">
          <ac:chgData name="허태영(***7***261)" userId="S::gjxodud1@kau.kr::5c566815-de61-428e-9c63-0c6ea9ac6a4d" providerId="AD" clId="Web-{4CE1A5F7-E5E1-4D03-B3DC-64A7DDE7E397}" dt="2021-04-18T08:22:46.875" v="12"/>
          <ac:graphicFrameMkLst>
            <pc:docMk/>
            <pc:sldMk cId="1832260414" sldId="295"/>
            <ac:graphicFrameMk id="19" creationId="{23BB4F88-6435-4025-A0D6-D976E956B18F}"/>
          </ac:graphicFrameMkLst>
        </pc:graphicFrameChg>
      </pc:sldChg>
    </pc:docChg>
  </pc:docChgLst>
  <pc:docChgLst>
    <pc:chgData name="지해진(***6***072)" userId="S::haejin315@kau.kr::dbd51bd5-3ec5-48f8-be3e-2ba89af34ac8" providerId="AD" clId="Web-{44B6E4D9-B033-4851-AF29-C45C784A526D}"/>
    <pc:docChg chg="addSld modSld">
      <pc:chgData name="지해진(***6***072)" userId="S::haejin315@kau.kr::dbd51bd5-3ec5-48f8-be3e-2ba89af34ac8" providerId="AD" clId="Web-{44B6E4D9-B033-4851-AF29-C45C784A526D}" dt="2021-04-18T07:07:26.591" v="566" actId="20577"/>
      <pc:docMkLst>
        <pc:docMk/>
      </pc:docMkLst>
      <pc:sldChg chg="addSp delSp modSp">
        <pc:chgData name="지해진(***6***072)" userId="S::haejin315@kau.kr::dbd51bd5-3ec5-48f8-be3e-2ba89af34ac8" providerId="AD" clId="Web-{44B6E4D9-B033-4851-AF29-C45C784A526D}" dt="2021-04-18T06:45:40.193" v="222" actId="1076"/>
        <pc:sldMkLst>
          <pc:docMk/>
          <pc:sldMk cId="3407282898" sldId="284"/>
        </pc:sldMkLst>
        <pc:spChg chg="add mod">
          <ac:chgData name="지해진(***6***072)" userId="S::haejin315@kau.kr::dbd51bd5-3ec5-48f8-be3e-2ba89af34ac8" providerId="AD" clId="Web-{44B6E4D9-B033-4851-AF29-C45C784A526D}" dt="2021-04-18T06:23:36.631" v="19" actId="20577"/>
          <ac:spMkLst>
            <pc:docMk/>
            <pc:sldMk cId="3407282898" sldId="284"/>
            <ac:spMk id="5" creationId="{6D2AA9CB-5931-4AA4-95C2-2947F2D6C00F}"/>
          </ac:spMkLst>
        </pc:spChg>
        <pc:spChg chg="del">
          <ac:chgData name="지해진(***6***072)" userId="S::haejin315@kau.kr::dbd51bd5-3ec5-48f8-be3e-2ba89af34ac8" providerId="AD" clId="Web-{44B6E4D9-B033-4851-AF29-C45C784A526D}" dt="2021-04-18T06:23:06.521" v="1"/>
          <ac:spMkLst>
            <pc:docMk/>
            <pc:sldMk cId="3407282898" sldId="284"/>
            <ac:spMk id="7" creationId="{839E9063-AC43-4B8D-B11B-0C0BECF5149A}"/>
          </ac:spMkLst>
        </pc:spChg>
        <pc:spChg chg="add mod">
          <ac:chgData name="지해진(***6***072)" userId="S::haejin315@kau.kr::dbd51bd5-3ec5-48f8-be3e-2ba89af34ac8" providerId="AD" clId="Web-{44B6E4D9-B033-4851-AF29-C45C784A526D}" dt="2021-04-18T06:44:32.723" v="209" actId="20577"/>
          <ac:spMkLst>
            <pc:docMk/>
            <pc:sldMk cId="3407282898" sldId="284"/>
            <ac:spMk id="8" creationId="{AA2EBD19-E7A5-4DEE-BDAB-B583F0E7B106}"/>
          </ac:spMkLst>
        </pc:spChg>
        <pc:picChg chg="add mod">
          <ac:chgData name="지해진(***6***072)" userId="S::haejin315@kau.kr::dbd51bd5-3ec5-48f8-be3e-2ba89af34ac8" providerId="AD" clId="Web-{44B6E4D9-B033-4851-AF29-C45C784A526D}" dt="2021-04-18T06:45:31.802" v="220" actId="1076"/>
          <ac:picMkLst>
            <pc:docMk/>
            <pc:sldMk cId="3407282898" sldId="284"/>
            <ac:picMk id="10" creationId="{308E5BA8-75FD-4D60-96F0-902E78F23CE5}"/>
          </ac:picMkLst>
        </pc:picChg>
        <pc:picChg chg="add del mod">
          <ac:chgData name="지해진(***6***072)" userId="S::haejin315@kau.kr::dbd51bd5-3ec5-48f8-be3e-2ba89af34ac8" providerId="AD" clId="Web-{44B6E4D9-B033-4851-AF29-C45C784A526D}" dt="2021-04-18T06:44:34.551" v="210"/>
          <ac:picMkLst>
            <pc:docMk/>
            <pc:sldMk cId="3407282898" sldId="284"/>
            <ac:picMk id="11" creationId="{C69BC38E-6B42-44EE-9800-99A2BAF9D5B2}"/>
          </ac:picMkLst>
        </pc:picChg>
        <pc:picChg chg="add del mod">
          <ac:chgData name="지해진(***6***072)" userId="S::haejin315@kau.kr::dbd51bd5-3ec5-48f8-be3e-2ba89af34ac8" providerId="AD" clId="Web-{44B6E4D9-B033-4851-AF29-C45C784A526D}" dt="2021-04-18T06:44:35.332" v="211"/>
          <ac:picMkLst>
            <pc:docMk/>
            <pc:sldMk cId="3407282898" sldId="284"/>
            <ac:picMk id="13" creationId="{66788811-C0EC-4901-A6A7-B5AB20F4F8FA}"/>
          </ac:picMkLst>
        </pc:picChg>
        <pc:picChg chg="add mod">
          <ac:chgData name="지해진(***6***072)" userId="S::haejin315@kau.kr::dbd51bd5-3ec5-48f8-be3e-2ba89af34ac8" providerId="AD" clId="Web-{44B6E4D9-B033-4851-AF29-C45C784A526D}" dt="2021-04-18T06:45:36.818" v="221" actId="1076"/>
          <ac:picMkLst>
            <pc:docMk/>
            <pc:sldMk cId="3407282898" sldId="284"/>
            <ac:picMk id="17" creationId="{88BA15CA-4ABF-4733-816B-87099854355A}"/>
          </ac:picMkLst>
        </pc:picChg>
        <pc:picChg chg="add mod">
          <ac:chgData name="지해진(***6***072)" userId="S::haejin315@kau.kr::dbd51bd5-3ec5-48f8-be3e-2ba89af34ac8" providerId="AD" clId="Web-{44B6E4D9-B033-4851-AF29-C45C784A526D}" dt="2021-04-18T06:45:40.193" v="222" actId="1076"/>
          <ac:picMkLst>
            <pc:docMk/>
            <pc:sldMk cId="3407282898" sldId="284"/>
            <ac:picMk id="18" creationId="{51A24244-91C7-4663-AA01-ABEC7E02FCD2}"/>
          </ac:picMkLst>
        </pc:picChg>
        <pc:picChg chg="add mod">
          <ac:chgData name="지해진(***6***072)" userId="S::haejin315@kau.kr::dbd51bd5-3ec5-48f8-be3e-2ba89af34ac8" providerId="AD" clId="Web-{44B6E4D9-B033-4851-AF29-C45C784A526D}" dt="2021-04-18T06:45:24.365" v="219" actId="1076"/>
          <ac:picMkLst>
            <pc:docMk/>
            <pc:sldMk cId="3407282898" sldId="284"/>
            <ac:picMk id="19" creationId="{A4E07131-4F5F-4D43-A224-0FEACDFECCF4}"/>
          </ac:picMkLst>
        </pc:picChg>
        <pc:picChg chg="add mod">
          <ac:chgData name="지해진(***6***072)" userId="S::haejin315@kau.kr::dbd51bd5-3ec5-48f8-be3e-2ba89af34ac8" providerId="AD" clId="Web-{44B6E4D9-B033-4851-AF29-C45C784A526D}" dt="2021-04-18T06:45:20.052" v="218" actId="1076"/>
          <ac:picMkLst>
            <pc:docMk/>
            <pc:sldMk cId="3407282898" sldId="284"/>
            <ac:picMk id="20" creationId="{D9AA86CC-3640-4248-BB3A-C0A59B6BDE69}"/>
          </ac:picMkLst>
        </pc:picChg>
      </pc:sldChg>
      <pc:sldChg chg="addSp delSp modSp new">
        <pc:chgData name="지해진(***6***072)" userId="S::haejin315@kau.kr::dbd51bd5-3ec5-48f8-be3e-2ba89af34ac8" providerId="AD" clId="Web-{44B6E4D9-B033-4851-AF29-C45C784A526D}" dt="2021-04-18T07:07:26.591" v="566" actId="20577"/>
        <pc:sldMkLst>
          <pc:docMk/>
          <pc:sldMk cId="810900594" sldId="305"/>
        </pc:sldMkLst>
        <pc:spChg chg="add del">
          <ac:chgData name="지해진(***6***072)" userId="S::haejin315@kau.kr::dbd51bd5-3ec5-48f8-be3e-2ba89af34ac8" providerId="AD" clId="Web-{44B6E4D9-B033-4851-AF29-C45C784A526D}" dt="2021-04-18T06:45:58.521" v="233"/>
          <ac:spMkLst>
            <pc:docMk/>
            <pc:sldMk cId="810900594" sldId="305"/>
            <ac:spMk id="3" creationId="{7C18D170-E5E7-4D1B-A890-7AD0D9BA44CC}"/>
          </ac:spMkLst>
        </pc:spChg>
        <pc:spChg chg="add del">
          <ac:chgData name="지해진(***6***072)" userId="S::haejin315@kau.kr::dbd51bd5-3ec5-48f8-be3e-2ba89af34ac8" providerId="AD" clId="Web-{44B6E4D9-B033-4851-AF29-C45C784A526D}" dt="2021-04-18T06:45:58.521" v="232"/>
          <ac:spMkLst>
            <pc:docMk/>
            <pc:sldMk cId="810900594" sldId="305"/>
            <ac:spMk id="5" creationId="{B2FA1F3C-BFD0-466E-AFE1-1F8CCEDAF004}"/>
          </ac:spMkLst>
        </pc:spChg>
        <pc:spChg chg="add del">
          <ac:chgData name="지해진(***6***072)" userId="S::haejin315@kau.kr::dbd51bd5-3ec5-48f8-be3e-2ba89af34ac8" providerId="AD" clId="Web-{44B6E4D9-B033-4851-AF29-C45C784A526D}" dt="2021-04-18T06:45:58.521" v="231"/>
          <ac:spMkLst>
            <pc:docMk/>
            <pc:sldMk cId="810900594" sldId="305"/>
            <ac:spMk id="7" creationId="{8774FFF4-062E-4027-A8DF-EEBFD4C8FEC2}"/>
          </ac:spMkLst>
        </pc:spChg>
        <pc:spChg chg="add del">
          <ac:chgData name="지해진(***6***072)" userId="S::haejin315@kau.kr::dbd51bd5-3ec5-48f8-be3e-2ba89af34ac8" providerId="AD" clId="Web-{44B6E4D9-B033-4851-AF29-C45C784A526D}" dt="2021-04-18T06:45:58.521" v="229"/>
          <ac:spMkLst>
            <pc:docMk/>
            <pc:sldMk cId="810900594" sldId="305"/>
            <ac:spMk id="12" creationId="{2AC40B94-0B73-4D27-98D2-C3CB5CE9A28D}"/>
          </ac:spMkLst>
        </pc:spChg>
        <pc:spChg chg="add">
          <ac:chgData name="지해진(***6***072)" userId="S::haejin315@kau.kr::dbd51bd5-3ec5-48f8-be3e-2ba89af34ac8" providerId="AD" clId="Web-{44B6E4D9-B033-4851-AF29-C45C784A526D}" dt="2021-04-18T06:46:00.256" v="234"/>
          <ac:spMkLst>
            <pc:docMk/>
            <pc:sldMk cId="810900594" sldId="305"/>
            <ac:spMk id="14" creationId="{CFA9C8FA-B7C2-430E-BB20-26A5DF18DB64}"/>
          </ac:spMkLst>
        </pc:spChg>
        <pc:spChg chg="add">
          <ac:chgData name="지해진(***6***072)" userId="S::haejin315@kau.kr::dbd51bd5-3ec5-48f8-be3e-2ba89af34ac8" providerId="AD" clId="Web-{44B6E4D9-B033-4851-AF29-C45C784A526D}" dt="2021-04-18T06:46:00.537" v="235"/>
          <ac:spMkLst>
            <pc:docMk/>
            <pc:sldMk cId="810900594" sldId="305"/>
            <ac:spMk id="16" creationId="{3851549C-18EE-4B1A-8CB5-C57BDDF56472}"/>
          </ac:spMkLst>
        </pc:spChg>
        <pc:spChg chg="add">
          <ac:chgData name="지해진(***6***072)" userId="S::haejin315@kau.kr::dbd51bd5-3ec5-48f8-be3e-2ba89af34ac8" providerId="AD" clId="Web-{44B6E4D9-B033-4851-AF29-C45C784A526D}" dt="2021-04-18T06:46:00.803" v="236"/>
          <ac:spMkLst>
            <pc:docMk/>
            <pc:sldMk cId="810900594" sldId="305"/>
            <ac:spMk id="18" creationId="{39564615-F72B-4C1B-AD6A-7099625AA527}"/>
          </ac:spMkLst>
        </pc:spChg>
        <pc:spChg chg="add mod">
          <ac:chgData name="지해진(***6***072)" userId="S::haejin315@kau.kr::dbd51bd5-3ec5-48f8-be3e-2ba89af34ac8" providerId="AD" clId="Web-{44B6E4D9-B033-4851-AF29-C45C784A526D}" dt="2021-04-18T07:06:24.184" v="505" actId="20577"/>
          <ac:spMkLst>
            <pc:docMk/>
            <pc:sldMk cId="810900594" sldId="305"/>
            <ac:spMk id="23" creationId="{6C230E46-093C-452A-9B5B-15B090F59C51}"/>
          </ac:spMkLst>
        </pc:spChg>
        <pc:spChg chg="add">
          <ac:chgData name="지해진(***6***072)" userId="S::haejin315@kau.kr::dbd51bd5-3ec5-48f8-be3e-2ba89af34ac8" providerId="AD" clId="Web-{44B6E4D9-B033-4851-AF29-C45C784A526D}" dt="2021-04-18T07:05:07.245" v="499"/>
          <ac:spMkLst>
            <pc:docMk/>
            <pc:sldMk cId="810900594" sldId="305"/>
            <ac:spMk id="29" creationId="{40C47AE3-3332-4D19-B8E0-4C3CC6340C61}"/>
          </ac:spMkLst>
        </pc:spChg>
        <pc:spChg chg="add">
          <ac:chgData name="지해진(***6***072)" userId="S::haejin315@kau.kr::dbd51bd5-3ec5-48f8-be3e-2ba89af34ac8" providerId="AD" clId="Web-{44B6E4D9-B033-4851-AF29-C45C784A526D}" dt="2021-04-18T07:05:07.526" v="500"/>
          <ac:spMkLst>
            <pc:docMk/>
            <pc:sldMk cId="810900594" sldId="305"/>
            <ac:spMk id="31" creationId="{ED442CBD-FCA5-4672-B9D9-1F55CA1320C5}"/>
          </ac:spMkLst>
        </pc:spChg>
        <pc:spChg chg="add mod">
          <ac:chgData name="지해진(***6***072)" userId="S::haejin315@kau.kr::dbd51bd5-3ec5-48f8-be3e-2ba89af34ac8" providerId="AD" clId="Web-{44B6E4D9-B033-4851-AF29-C45C784A526D}" dt="2021-04-18T07:07:26.591" v="566" actId="20577"/>
          <ac:spMkLst>
            <pc:docMk/>
            <pc:sldMk cId="810900594" sldId="305"/>
            <ac:spMk id="32" creationId="{088DABC0-4E55-43EA-94B9-2A8343FC0BEF}"/>
          </ac:spMkLst>
        </pc:spChg>
        <pc:grpChg chg="add del">
          <ac:chgData name="지해진(***6***072)" userId="S::haejin315@kau.kr::dbd51bd5-3ec5-48f8-be3e-2ba89af34ac8" providerId="AD" clId="Web-{44B6E4D9-B033-4851-AF29-C45C784A526D}" dt="2021-04-18T06:45:58.521" v="230"/>
          <ac:grpSpMkLst>
            <pc:docMk/>
            <pc:sldMk cId="810900594" sldId="305"/>
            <ac:grpSpMk id="10" creationId="{91FDB531-2D94-435B-8C70-F710EE1B522B}"/>
          </ac:grpSpMkLst>
        </pc:grpChg>
        <pc:grpChg chg="add">
          <ac:chgData name="지해진(***6***072)" userId="S::haejin315@kau.kr::dbd51bd5-3ec5-48f8-be3e-2ba89af34ac8" providerId="AD" clId="Web-{44B6E4D9-B033-4851-AF29-C45C784A526D}" dt="2021-04-18T06:46:01.084" v="237"/>
          <ac:grpSpMkLst>
            <pc:docMk/>
            <pc:sldMk cId="810900594" sldId="305"/>
            <ac:grpSpMk id="21" creationId="{FC7FC97D-A443-4BF3-AD16-A2BE1D6766F0}"/>
          </ac:grpSpMkLst>
        </pc:grpChg>
        <pc:grpChg chg="add">
          <ac:chgData name="지해진(***6***072)" userId="S::haejin315@kau.kr::dbd51bd5-3ec5-48f8-be3e-2ba89af34ac8" providerId="AD" clId="Web-{44B6E4D9-B033-4851-AF29-C45C784A526D}" dt="2021-04-18T07:05:06.963" v="498"/>
          <ac:grpSpMkLst>
            <pc:docMk/>
            <pc:sldMk cId="810900594" sldId="305"/>
            <ac:grpSpMk id="27" creationId="{6DEE7A26-F9C7-4F8A-AC95-B7C10EC7A3EE}"/>
          </ac:grpSpMkLst>
        </pc:grpChg>
        <pc:picChg chg="add mod modCrop">
          <ac:chgData name="지해진(***6***072)" userId="S::haejin315@kau.kr::dbd51bd5-3ec5-48f8-be3e-2ba89af34ac8" providerId="AD" clId="Web-{44B6E4D9-B033-4851-AF29-C45C784A526D}" dt="2021-04-18T07:05:20.182" v="502" actId="1076"/>
          <ac:picMkLst>
            <pc:docMk/>
            <pc:sldMk cId="810900594" sldId="305"/>
            <ac:picMk id="24" creationId="{17B9850C-E470-47B4-94AD-667DEF3DBABB}"/>
          </ac:picMkLst>
        </pc:picChg>
      </pc:sldChg>
    </pc:docChg>
  </pc:docChgLst>
  <pc:docChgLst>
    <pc:chgData name="허태영(***7***261)" userId="S::gjxodud1@kau.kr::5c566815-de61-428e-9c63-0c6ea9ac6a4d" providerId="AD" clId="Web-{85BBB959-E267-47A2-90E4-0DAAB1BCCE49}"/>
    <pc:docChg chg="addSld delSld modSld">
      <pc:chgData name="허태영(***7***261)" userId="S::gjxodud1@kau.kr::5c566815-de61-428e-9c63-0c6ea9ac6a4d" providerId="AD" clId="Web-{85BBB959-E267-47A2-90E4-0DAAB1BCCE49}" dt="2021-04-18T07:56:41.888" v="1265" actId="20577"/>
      <pc:docMkLst>
        <pc:docMk/>
      </pc:docMkLst>
      <pc:sldChg chg="addSp delSp modSp modNotes">
        <pc:chgData name="허태영(***7***261)" userId="S::gjxodud1@kau.kr::5c566815-de61-428e-9c63-0c6ea9ac6a4d" providerId="AD" clId="Web-{85BBB959-E267-47A2-90E4-0DAAB1BCCE49}" dt="2021-04-18T07:56:41.888" v="1265" actId="20577"/>
        <pc:sldMkLst>
          <pc:docMk/>
          <pc:sldMk cId="1099569883" sldId="287"/>
        </pc:sldMkLst>
        <pc:spChg chg="del">
          <ac:chgData name="허태영(***7***261)" userId="S::gjxodud1@kau.kr::5c566815-de61-428e-9c63-0c6ea9ac6a4d" providerId="AD" clId="Web-{85BBB959-E267-47A2-90E4-0DAAB1BCCE49}" dt="2021-04-18T07:22:10.461" v="33"/>
          <ac:spMkLst>
            <pc:docMk/>
            <pc:sldMk cId="1099569883" sldId="287"/>
            <ac:spMk id="9" creationId="{C1B56426-7FE2-4740-B2E5-1F8B3C63CDBC}"/>
          </ac:spMkLst>
        </pc:spChg>
        <pc:spChg chg="del">
          <ac:chgData name="허태영(***7***261)" userId="S::gjxodud1@kau.kr::5c566815-de61-428e-9c63-0c6ea9ac6a4d" providerId="AD" clId="Web-{85BBB959-E267-47A2-90E4-0DAAB1BCCE49}" dt="2021-04-18T07:34:18.040" v="600"/>
          <ac:spMkLst>
            <pc:docMk/>
            <pc:sldMk cId="1099569883" sldId="287"/>
            <ac:spMk id="10" creationId="{00000000-0000-0000-0000-000000000000}"/>
          </ac:spMkLst>
        </pc:spChg>
        <pc:spChg chg="add mod">
          <ac:chgData name="허태영(***7***261)" userId="S::gjxodud1@kau.kr::5c566815-de61-428e-9c63-0c6ea9ac6a4d" providerId="AD" clId="Web-{85BBB959-E267-47A2-90E4-0DAAB1BCCE49}" dt="2021-04-18T07:32:21.865" v="559" actId="1076"/>
          <ac:spMkLst>
            <pc:docMk/>
            <pc:sldMk cId="1099569883" sldId="287"/>
            <ac:spMk id="11" creationId="{894C46CB-E9B8-4355-9EF2-787E222605EC}"/>
          </ac:spMkLst>
        </pc:spChg>
        <pc:spChg chg="add del mod">
          <ac:chgData name="허태영(***7***261)" userId="S::gjxodud1@kau.kr::5c566815-de61-428e-9c63-0c6ea9ac6a4d" providerId="AD" clId="Web-{85BBB959-E267-47A2-90E4-0DAAB1BCCE49}" dt="2021-04-18T07:34:38.415" v="603"/>
          <ac:spMkLst>
            <pc:docMk/>
            <pc:sldMk cId="1099569883" sldId="287"/>
            <ac:spMk id="13" creationId="{84FF9445-3F15-4CC7-B596-27AA840F188A}"/>
          </ac:spMkLst>
        </pc:spChg>
        <pc:spChg chg="add mod">
          <ac:chgData name="허태영(***7***261)" userId="S::gjxodud1@kau.kr::5c566815-de61-428e-9c63-0c6ea9ac6a4d" providerId="AD" clId="Web-{85BBB959-E267-47A2-90E4-0DAAB1BCCE49}" dt="2021-04-18T07:55:24.496" v="1247" actId="1076"/>
          <ac:spMkLst>
            <pc:docMk/>
            <pc:sldMk cId="1099569883" sldId="287"/>
            <ac:spMk id="14" creationId="{B7731640-BD6D-4633-8D3C-F2016DD3EE46}"/>
          </ac:spMkLst>
        </pc:spChg>
        <pc:spChg chg="mod">
          <ac:chgData name="허태영(***7***261)" userId="S::gjxodud1@kau.kr::5c566815-de61-428e-9c63-0c6ea9ac6a4d" providerId="AD" clId="Web-{85BBB959-E267-47A2-90E4-0DAAB1BCCE49}" dt="2021-04-18T07:28:38.970" v="56" actId="20577"/>
          <ac:spMkLst>
            <pc:docMk/>
            <pc:sldMk cId="1099569883" sldId="287"/>
            <ac:spMk id="16" creationId="{ABD31903-14B1-4F88-9447-84DCBB4A3B1E}"/>
          </ac:spMkLst>
        </pc:spChg>
        <pc:spChg chg="mod">
          <ac:chgData name="허태영(***7***261)" userId="S::gjxodud1@kau.kr::5c566815-de61-428e-9c63-0c6ea9ac6a4d" providerId="AD" clId="Web-{85BBB959-E267-47A2-90E4-0DAAB1BCCE49}" dt="2021-04-18T07:38:45.108" v="1067" actId="14100"/>
          <ac:spMkLst>
            <pc:docMk/>
            <pc:sldMk cId="1099569883" sldId="287"/>
            <ac:spMk id="20" creationId="{00000000-0000-0000-0000-000000000000}"/>
          </ac:spMkLst>
        </pc:spChg>
        <pc:spChg chg="del mod">
          <ac:chgData name="허태영(***7***261)" userId="S::gjxodud1@kau.kr::5c566815-de61-428e-9c63-0c6ea9ac6a4d" providerId="AD" clId="Web-{85BBB959-E267-47A2-90E4-0DAAB1BCCE49}" dt="2021-04-18T07:33:21.335" v="578"/>
          <ac:spMkLst>
            <pc:docMk/>
            <pc:sldMk cId="1099569883" sldId="287"/>
            <ac:spMk id="21" creationId="{00000000-0000-0000-0000-000000000000}"/>
          </ac:spMkLst>
        </pc:spChg>
        <pc:spChg chg="del">
          <ac:chgData name="허태영(***7***261)" userId="S::gjxodud1@kau.kr::5c566815-de61-428e-9c63-0c6ea9ac6a4d" providerId="AD" clId="Web-{85BBB959-E267-47A2-90E4-0DAAB1BCCE49}" dt="2021-04-18T07:34:18.430" v="601"/>
          <ac:spMkLst>
            <pc:docMk/>
            <pc:sldMk cId="1099569883" sldId="287"/>
            <ac:spMk id="22" creationId="{00000000-0000-0000-0000-000000000000}"/>
          </ac:spMkLst>
        </pc:spChg>
        <pc:spChg chg="add mod">
          <ac:chgData name="허태영(***7***261)" userId="S::gjxodud1@kau.kr::5c566815-de61-428e-9c63-0c6ea9ac6a4d" providerId="AD" clId="Web-{85BBB959-E267-47A2-90E4-0DAAB1BCCE49}" dt="2021-04-18T07:55:24.511" v="1248" actId="1076"/>
          <ac:spMkLst>
            <pc:docMk/>
            <pc:sldMk cId="1099569883" sldId="287"/>
            <ac:spMk id="25" creationId="{DCAB8CF2-4D1C-46A8-8C3E-9BE154231829}"/>
          </ac:spMkLst>
        </pc:spChg>
        <pc:spChg chg="add mod">
          <ac:chgData name="허태영(***7***261)" userId="S::gjxodud1@kau.kr::5c566815-de61-428e-9c63-0c6ea9ac6a4d" providerId="AD" clId="Web-{85BBB959-E267-47A2-90E4-0DAAB1BCCE49}" dt="2021-04-18T07:55:24.527" v="1249" actId="1076"/>
          <ac:spMkLst>
            <pc:docMk/>
            <pc:sldMk cId="1099569883" sldId="287"/>
            <ac:spMk id="26" creationId="{DC488BDD-9B72-46B9-9F7A-951A2B4A60F3}"/>
          </ac:spMkLst>
        </pc:spChg>
        <pc:spChg chg="mod">
          <ac:chgData name="허태영(***7***261)" userId="S::gjxodud1@kau.kr::5c566815-de61-428e-9c63-0c6ea9ac6a4d" providerId="AD" clId="Web-{85BBB959-E267-47A2-90E4-0DAAB1BCCE49}" dt="2021-04-18T07:56:41.888" v="1265" actId="20577"/>
          <ac:spMkLst>
            <pc:docMk/>
            <pc:sldMk cId="1099569883" sldId="287"/>
            <ac:spMk id="27" creationId="{00000000-0000-0000-0000-000000000000}"/>
          </ac:spMkLst>
        </pc:spChg>
        <pc:grpChg chg="add mod">
          <ac:chgData name="허태영(***7***261)" userId="S::gjxodud1@kau.kr::5c566815-de61-428e-9c63-0c6ea9ac6a4d" providerId="AD" clId="Web-{85BBB959-E267-47A2-90E4-0DAAB1BCCE49}" dt="2021-04-18T07:55:24.496" v="1246" actId="1076"/>
          <ac:grpSpMkLst>
            <pc:docMk/>
            <pc:sldMk cId="1099569883" sldId="287"/>
            <ac:grpSpMk id="12" creationId="{8983179B-9F54-49E7-A639-BBCA92CD30F4}"/>
          </ac:grpSpMkLst>
        </pc:grpChg>
        <pc:grpChg chg="del">
          <ac:chgData name="허태영(***7***261)" userId="S::gjxodud1@kau.kr::5c566815-de61-428e-9c63-0c6ea9ac6a4d" providerId="AD" clId="Web-{85BBB959-E267-47A2-90E4-0DAAB1BCCE49}" dt="2021-04-18T07:34:16.962" v="599"/>
          <ac:grpSpMkLst>
            <pc:docMk/>
            <pc:sldMk cId="1099569883" sldId="287"/>
            <ac:grpSpMk id="1002" creationId="{00000000-0000-0000-0000-000000000000}"/>
          </ac:grpSpMkLst>
        </pc:grpChg>
        <pc:grpChg chg="del mod">
          <ac:chgData name="허태영(***7***261)" userId="S::gjxodud1@kau.kr::5c566815-de61-428e-9c63-0c6ea9ac6a4d" providerId="AD" clId="Web-{85BBB959-E267-47A2-90E4-0DAAB1BCCE49}" dt="2021-04-18T07:38:53.859" v="1069"/>
          <ac:grpSpMkLst>
            <pc:docMk/>
            <pc:sldMk cId="1099569883" sldId="287"/>
            <ac:grpSpMk id="1006" creationId="{00000000-0000-0000-0000-000000000000}"/>
          </ac:grpSpMkLst>
        </pc:grpChg>
        <pc:picChg chg="mod">
          <ac:chgData name="허태영(***7***261)" userId="S::gjxodud1@kau.kr::5c566815-de61-428e-9c63-0c6ea9ac6a4d" providerId="AD" clId="Web-{85BBB959-E267-47A2-90E4-0DAAB1BCCE49}" dt="2021-04-18T07:29:58.081" v="289" actId="1076"/>
          <ac:picMkLst>
            <pc:docMk/>
            <pc:sldMk cId="1099569883" sldId="287"/>
            <ac:picMk id="4" creationId="{C3A23649-211C-4867-8F26-090BCA44B24B}"/>
          </ac:picMkLst>
        </pc:picChg>
        <pc:picChg chg="mod">
          <ac:chgData name="허태영(***7***261)" userId="S::gjxodud1@kau.kr::5c566815-de61-428e-9c63-0c6ea9ac6a4d" providerId="AD" clId="Web-{85BBB959-E267-47A2-90E4-0DAAB1BCCE49}" dt="2021-04-18T07:55:24.339" v="1244" actId="1076"/>
          <ac:picMkLst>
            <pc:docMk/>
            <pc:sldMk cId="1099569883" sldId="287"/>
            <ac:picMk id="6" creationId="{1B00FFD2-96A0-41DA-81E0-C564116998FC}"/>
          </ac:picMkLst>
        </pc:picChg>
        <pc:picChg chg="add mod">
          <ac:chgData name="허태영(***7***261)" userId="S::gjxodud1@kau.kr::5c566815-de61-428e-9c63-0c6ea9ac6a4d" providerId="AD" clId="Web-{85BBB959-E267-47A2-90E4-0DAAB1BCCE49}" dt="2021-04-18T07:55:24.386" v="1245" actId="1076"/>
          <ac:picMkLst>
            <pc:docMk/>
            <pc:sldMk cId="1099569883" sldId="287"/>
            <ac:picMk id="7" creationId="{1F36FCAD-A776-4888-8E36-7DABBF24EED4}"/>
          </ac:picMkLst>
        </pc:picChg>
      </pc:sldChg>
      <pc:sldChg chg="modSp">
        <pc:chgData name="허태영(***7***261)" userId="S::gjxodud1@kau.kr::5c566815-de61-428e-9c63-0c6ea9ac6a4d" providerId="AD" clId="Web-{85BBB959-E267-47A2-90E4-0DAAB1BCCE49}" dt="2021-04-18T07:45:51.196" v="1226" actId="20577"/>
        <pc:sldMkLst>
          <pc:docMk/>
          <pc:sldMk cId="282039199" sldId="299"/>
        </pc:sldMkLst>
        <pc:spChg chg="mod">
          <ac:chgData name="허태영(***7***261)" userId="S::gjxodud1@kau.kr::5c566815-de61-428e-9c63-0c6ea9ac6a4d" providerId="AD" clId="Web-{85BBB959-E267-47A2-90E4-0DAAB1BCCE49}" dt="2021-04-18T07:45:51.196" v="1226" actId="20577"/>
          <ac:spMkLst>
            <pc:docMk/>
            <pc:sldMk cId="282039199" sldId="299"/>
            <ac:spMk id="7" creationId="{839E9063-AC43-4B8D-B11B-0C0BECF5149A}"/>
          </ac:spMkLst>
        </pc:spChg>
      </pc:sldChg>
      <pc:sldChg chg="addSp delSp modSp">
        <pc:chgData name="허태영(***7***261)" userId="S::gjxodud1@kau.kr::5c566815-de61-428e-9c63-0c6ea9ac6a4d" providerId="AD" clId="Web-{85BBB959-E267-47A2-90E4-0DAAB1BCCE49}" dt="2021-04-18T07:08:43.846" v="6"/>
        <pc:sldMkLst>
          <pc:docMk/>
          <pc:sldMk cId="2540086741" sldId="302"/>
        </pc:sldMkLst>
        <pc:picChg chg="add del mod">
          <ac:chgData name="허태영(***7***261)" userId="S::gjxodud1@kau.kr::5c566815-de61-428e-9c63-0c6ea9ac6a4d" providerId="AD" clId="Web-{85BBB959-E267-47A2-90E4-0DAAB1BCCE49}" dt="2021-04-18T07:08:43.846" v="6"/>
          <ac:picMkLst>
            <pc:docMk/>
            <pc:sldMk cId="2540086741" sldId="302"/>
            <ac:picMk id="7" creationId="{50012603-8F2A-45E8-AA04-EB09536F01A1}"/>
          </ac:picMkLst>
        </pc:picChg>
      </pc:sldChg>
      <pc:sldChg chg="addSp delSp modSp modNotes">
        <pc:chgData name="허태영(***7***261)" userId="S::gjxodud1@kau.kr::5c566815-de61-428e-9c63-0c6ea9ac6a4d" providerId="AD" clId="Web-{85BBB959-E267-47A2-90E4-0DAAB1BCCE49}" dt="2021-04-18T07:49:20.998" v="1228"/>
        <pc:sldMkLst>
          <pc:docMk/>
          <pc:sldMk cId="1903764311" sldId="303"/>
        </pc:sldMkLst>
        <pc:spChg chg="del">
          <ac:chgData name="허태영(***7***261)" userId="S::gjxodud1@kau.kr::5c566815-de61-428e-9c63-0c6ea9ac6a4d" providerId="AD" clId="Web-{85BBB959-E267-47A2-90E4-0DAAB1BCCE49}" dt="2021-04-18T07:17:10.485" v="22"/>
          <ac:spMkLst>
            <pc:docMk/>
            <pc:sldMk cId="1903764311" sldId="303"/>
            <ac:spMk id="14" creationId="{00000000-0000-0000-0000-000000000000}"/>
          </ac:spMkLst>
        </pc:spChg>
        <pc:spChg chg="del">
          <ac:chgData name="허태영(***7***261)" userId="S::gjxodud1@kau.kr::5c566815-de61-428e-9c63-0c6ea9ac6a4d" providerId="AD" clId="Web-{85BBB959-E267-47A2-90E4-0DAAB1BCCE49}" dt="2021-04-18T07:17:11.282" v="23"/>
          <ac:spMkLst>
            <pc:docMk/>
            <pc:sldMk cId="1903764311" sldId="303"/>
            <ac:spMk id="15" creationId="{00000000-0000-0000-0000-000000000000}"/>
          </ac:spMkLst>
        </pc:spChg>
        <pc:grpChg chg="del">
          <ac:chgData name="허태영(***7***261)" userId="S::gjxodud1@kau.kr::5c566815-de61-428e-9c63-0c6ea9ac6a4d" providerId="AD" clId="Web-{85BBB959-E267-47A2-90E4-0DAAB1BCCE49}" dt="2021-04-18T07:17:09.704" v="21"/>
          <ac:grpSpMkLst>
            <pc:docMk/>
            <pc:sldMk cId="1903764311" sldId="303"/>
            <ac:grpSpMk id="1002" creationId="{00000000-0000-0000-0000-000000000000}"/>
          </ac:grpSpMkLst>
        </pc:grpChg>
        <pc:picChg chg="add del mod">
          <ac:chgData name="허태영(***7***261)" userId="S::gjxodud1@kau.kr::5c566815-de61-428e-9c63-0c6ea9ac6a4d" providerId="AD" clId="Web-{85BBB959-E267-47A2-90E4-0DAAB1BCCE49}" dt="2021-04-18T07:08:48.065" v="12"/>
          <ac:picMkLst>
            <pc:docMk/>
            <pc:sldMk cId="1903764311" sldId="303"/>
            <ac:picMk id="10" creationId="{59D9DB35-0F3B-439D-B423-4548D1ED9CC1}"/>
          </ac:picMkLst>
        </pc:picChg>
        <pc:picChg chg="add mod">
          <ac:chgData name="허태영(***7***261)" userId="S::gjxodud1@kau.kr::5c566815-de61-428e-9c63-0c6ea9ac6a4d" providerId="AD" clId="Web-{85BBB959-E267-47A2-90E4-0DAAB1BCCE49}" dt="2021-04-18T07:17:13.470" v="24" actId="1076"/>
          <ac:picMkLst>
            <pc:docMk/>
            <pc:sldMk cId="1903764311" sldId="303"/>
            <ac:picMk id="11" creationId="{FDF6DC53-CAFB-408C-A285-641911200B46}"/>
          </ac:picMkLst>
        </pc:picChg>
        <pc:picChg chg="del">
          <ac:chgData name="허태영(***7***261)" userId="S::gjxodud1@kau.kr::5c566815-de61-428e-9c63-0c6ea9ac6a4d" providerId="AD" clId="Web-{85BBB959-E267-47A2-90E4-0DAAB1BCCE49}" dt="2021-04-18T07:21:32.397" v="26"/>
          <ac:picMkLst>
            <pc:docMk/>
            <pc:sldMk cId="1903764311" sldId="303"/>
            <ac:picMk id="12" creationId="{A5B63611-59E5-459E-8177-FF47060A0B3A}"/>
          </ac:picMkLst>
        </pc:picChg>
        <pc:picChg chg="add mod">
          <ac:chgData name="허태영(***7***261)" userId="S::gjxodud1@kau.kr::5c566815-de61-428e-9c63-0c6ea9ac6a4d" providerId="AD" clId="Web-{85BBB959-E267-47A2-90E4-0DAAB1BCCE49}" dt="2021-04-18T07:21:35.976" v="29" actId="1076"/>
          <ac:picMkLst>
            <pc:docMk/>
            <pc:sldMk cId="1903764311" sldId="303"/>
            <ac:picMk id="13" creationId="{14293F7A-1139-4C97-8122-42C5D18F8F27}"/>
          </ac:picMkLst>
        </pc:picChg>
      </pc:sldChg>
      <pc:sldChg chg="modSp">
        <pc:chgData name="허태영(***7***261)" userId="S::gjxodud1@kau.kr::5c566815-de61-428e-9c63-0c6ea9ac6a4d" providerId="AD" clId="Web-{85BBB959-E267-47A2-90E4-0DAAB1BCCE49}" dt="2021-04-18T07:21:59.507" v="32" actId="20577"/>
        <pc:sldMkLst>
          <pc:docMk/>
          <pc:sldMk cId="724258834" sldId="309"/>
        </pc:sldMkLst>
        <pc:spChg chg="mod">
          <ac:chgData name="허태영(***7***261)" userId="S::gjxodud1@kau.kr::5c566815-de61-428e-9c63-0c6ea9ac6a4d" providerId="AD" clId="Web-{85BBB959-E267-47A2-90E4-0DAAB1BCCE49}" dt="2021-04-18T07:21:59.507" v="32" actId="20577"/>
          <ac:spMkLst>
            <pc:docMk/>
            <pc:sldMk cId="724258834" sldId="309"/>
            <ac:spMk id="5" creationId="{E60D17B5-7F46-4620-8CBD-936D7F1FD226}"/>
          </ac:spMkLst>
        </pc:spChg>
      </pc:sldChg>
      <pc:sldChg chg="delSp modSp add del replId">
        <pc:chgData name="허태영(***7***261)" userId="S::gjxodud1@kau.kr::5c566815-de61-428e-9c63-0c6ea9ac6a4d" providerId="AD" clId="Web-{85BBB959-E267-47A2-90E4-0DAAB1BCCE49}" dt="2021-04-18T07:56:08.575" v="1258"/>
        <pc:sldMkLst>
          <pc:docMk/>
          <pc:sldMk cId="3292426767" sldId="310"/>
        </pc:sldMkLst>
        <pc:spChg chg="del">
          <ac:chgData name="허태영(***7***261)" userId="S::gjxodud1@kau.kr::5c566815-de61-428e-9c63-0c6ea9ac6a4d" providerId="AD" clId="Web-{85BBB959-E267-47A2-90E4-0DAAB1BCCE49}" dt="2021-04-18T07:34:10.899" v="596"/>
          <ac:spMkLst>
            <pc:docMk/>
            <pc:sldMk cId="3292426767" sldId="310"/>
            <ac:spMk id="10" creationId="{00000000-0000-0000-0000-000000000000}"/>
          </ac:spMkLst>
        </pc:spChg>
        <pc:spChg chg="mod">
          <ac:chgData name="허태영(***7***261)" userId="S::gjxodud1@kau.kr::5c566815-de61-428e-9c63-0c6ea9ac6a4d" providerId="AD" clId="Web-{85BBB959-E267-47A2-90E4-0DAAB1BCCE49}" dt="2021-04-18T07:56:05.590" v="1257" actId="20577"/>
          <ac:spMkLst>
            <pc:docMk/>
            <pc:sldMk cId="3292426767" sldId="310"/>
            <ac:spMk id="13" creationId="{84FF9445-3F15-4CC7-B596-27AA840F188A}"/>
          </ac:spMkLst>
        </pc:spChg>
        <pc:spChg chg="mod">
          <ac:chgData name="허태영(***7***261)" userId="S::gjxodud1@kau.kr::5c566815-de61-428e-9c63-0c6ea9ac6a4d" providerId="AD" clId="Web-{85BBB959-E267-47A2-90E4-0DAAB1BCCE49}" dt="2021-04-18T07:50:43.140" v="1240" actId="1076"/>
          <ac:spMkLst>
            <pc:docMk/>
            <pc:sldMk cId="3292426767" sldId="310"/>
            <ac:spMk id="16" creationId="{ABD31903-14B1-4F88-9447-84DCBB4A3B1E}"/>
          </ac:spMkLst>
        </pc:spChg>
        <pc:spChg chg="del">
          <ac:chgData name="허태영(***7***261)" userId="S::gjxodud1@kau.kr::5c566815-de61-428e-9c63-0c6ea9ac6a4d" providerId="AD" clId="Web-{85BBB959-E267-47A2-90E4-0DAAB1BCCE49}" dt="2021-04-18T07:50:38.328" v="1238"/>
          <ac:spMkLst>
            <pc:docMk/>
            <pc:sldMk cId="3292426767" sldId="310"/>
            <ac:spMk id="20" creationId="{00000000-0000-0000-0000-000000000000}"/>
          </ac:spMkLst>
        </pc:spChg>
        <pc:spChg chg="del">
          <ac:chgData name="허태영(***7***261)" userId="S::gjxodud1@kau.kr::5c566815-de61-428e-9c63-0c6ea9ac6a4d" providerId="AD" clId="Web-{85BBB959-E267-47A2-90E4-0DAAB1BCCE49}" dt="2021-04-18T07:34:11.649" v="597"/>
          <ac:spMkLst>
            <pc:docMk/>
            <pc:sldMk cId="3292426767" sldId="310"/>
            <ac:spMk id="22" creationId="{00000000-0000-0000-0000-000000000000}"/>
          </ac:spMkLst>
        </pc:spChg>
        <pc:spChg chg="del">
          <ac:chgData name="허태영(***7***261)" userId="S::gjxodud1@kau.kr::5c566815-de61-428e-9c63-0c6ea9ac6a4d" providerId="AD" clId="Web-{85BBB959-E267-47A2-90E4-0DAAB1BCCE49}" dt="2021-04-18T07:33:49.055" v="590"/>
          <ac:spMkLst>
            <pc:docMk/>
            <pc:sldMk cId="3292426767" sldId="310"/>
            <ac:spMk id="27" creationId="{00000000-0000-0000-0000-000000000000}"/>
          </ac:spMkLst>
        </pc:spChg>
        <pc:grpChg chg="del">
          <ac:chgData name="허태영(***7***261)" userId="S::gjxodud1@kau.kr::5c566815-de61-428e-9c63-0c6ea9ac6a4d" providerId="AD" clId="Web-{85BBB959-E267-47A2-90E4-0DAAB1BCCE49}" dt="2021-04-18T07:50:36.609" v="1235"/>
          <ac:grpSpMkLst>
            <pc:docMk/>
            <pc:sldMk cId="3292426767" sldId="310"/>
            <ac:grpSpMk id="12" creationId="{8983179B-9F54-49E7-A639-BBCA92CD30F4}"/>
          </ac:grpSpMkLst>
        </pc:grpChg>
        <pc:grpChg chg="del">
          <ac:chgData name="허태영(***7***261)" userId="S::gjxodud1@kau.kr::5c566815-de61-428e-9c63-0c6ea9ac6a4d" providerId="AD" clId="Web-{85BBB959-E267-47A2-90E4-0DAAB1BCCE49}" dt="2021-04-18T07:34:10.540" v="595"/>
          <ac:grpSpMkLst>
            <pc:docMk/>
            <pc:sldMk cId="3292426767" sldId="310"/>
            <ac:grpSpMk id="1002" creationId="{00000000-0000-0000-0000-000000000000}"/>
          </ac:grpSpMkLst>
        </pc:grpChg>
        <pc:grpChg chg="del mod">
          <ac:chgData name="허태영(***7***261)" userId="S::gjxodud1@kau.kr::5c566815-de61-428e-9c63-0c6ea9ac6a4d" providerId="AD" clId="Web-{85BBB959-E267-47A2-90E4-0DAAB1BCCE49}" dt="2021-04-18T07:50:46.062" v="1242"/>
          <ac:grpSpMkLst>
            <pc:docMk/>
            <pc:sldMk cId="3292426767" sldId="310"/>
            <ac:grpSpMk id="1006" creationId="{00000000-0000-0000-0000-000000000000}"/>
          </ac:grpSpMkLst>
        </pc:grpChg>
        <pc:picChg chg="del">
          <ac:chgData name="허태영(***7***261)" userId="S::gjxodud1@kau.kr::5c566815-de61-428e-9c63-0c6ea9ac6a4d" providerId="AD" clId="Web-{85BBB959-E267-47A2-90E4-0DAAB1BCCE49}" dt="2021-04-18T07:50:37.093" v="1236"/>
          <ac:picMkLst>
            <pc:docMk/>
            <pc:sldMk cId="3292426767" sldId="310"/>
            <ac:picMk id="6" creationId="{1B00FFD2-96A0-41DA-81E0-C564116998FC}"/>
          </ac:picMkLst>
        </pc:picChg>
        <pc:picChg chg="del">
          <ac:chgData name="허태영(***7***261)" userId="S::gjxodud1@kau.kr::5c566815-de61-428e-9c63-0c6ea9ac6a4d" providerId="AD" clId="Web-{85BBB959-E267-47A2-90E4-0DAAB1BCCE49}" dt="2021-04-18T07:50:37.578" v="1237"/>
          <ac:picMkLst>
            <pc:docMk/>
            <pc:sldMk cId="3292426767" sldId="310"/>
            <ac:picMk id="7" creationId="{1F36FCAD-A776-4888-8E36-7DABBF24EED4}"/>
          </ac:picMkLst>
        </pc:picChg>
      </pc:sldChg>
    </pc:docChg>
  </pc:docChgLst>
  <pc:docChgLst>
    <pc:chgData name="황재웅(***6***084)" userId="S::ghkdwodnd321@kau.kr::d1ac5779-16aa-4dae-ad36-43435edefb3a" providerId="AD" clId="Web-{2C5B6145-0A7E-4B41-96BD-64752F1EE879}"/>
    <pc:docChg chg="modSld sldOrd">
      <pc:chgData name="황재웅(***6***084)" userId="S::ghkdwodnd321@kau.kr::d1ac5779-16aa-4dae-ad36-43435edefb3a" providerId="AD" clId="Web-{2C5B6145-0A7E-4B41-96BD-64752F1EE879}" dt="2021-04-18T09:39:48.905" v="392"/>
      <pc:docMkLst>
        <pc:docMk/>
      </pc:docMkLst>
      <pc:sldChg chg="modSp">
        <pc:chgData name="황재웅(***6***084)" userId="S::ghkdwodnd321@kau.kr::d1ac5779-16aa-4dae-ad36-43435edefb3a" providerId="AD" clId="Web-{2C5B6145-0A7E-4B41-96BD-64752F1EE879}" dt="2021-04-18T08:57:40.338" v="181" actId="20577"/>
        <pc:sldMkLst>
          <pc:docMk/>
          <pc:sldMk cId="0" sldId="259"/>
        </pc:sldMkLst>
        <pc:spChg chg="mod">
          <ac:chgData name="황재웅(***6***084)" userId="S::ghkdwodnd321@kau.kr::d1ac5779-16aa-4dae-ad36-43435edefb3a" providerId="AD" clId="Web-{2C5B6145-0A7E-4B41-96BD-64752F1EE879}" dt="2021-04-18T08:57:16.197" v="173" actId="20577"/>
          <ac:spMkLst>
            <pc:docMk/>
            <pc:sldMk cId="0" sldId="259"/>
            <ac:spMk id="16" creationId="{00000000-0000-0000-0000-000000000000}"/>
          </ac:spMkLst>
        </pc:spChg>
        <pc:spChg chg="mod">
          <ac:chgData name="황재웅(***6***084)" userId="S::ghkdwodnd321@kau.kr::d1ac5779-16aa-4dae-ad36-43435edefb3a" providerId="AD" clId="Web-{2C5B6145-0A7E-4B41-96BD-64752F1EE879}" dt="2021-04-18T08:57:40.338" v="181" actId="20577"/>
          <ac:spMkLst>
            <pc:docMk/>
            <pc:sldMk cId="0" sldId="259"/>
            <ac:spMk id="17" creationId="{578E3CB8-1F27-445D-A839-A8163C83CC00}"/>
          </ac:spMkLst>
        </pc:spChg>
      </pc:sldChg>
      <pc:sldChg chg="delSp">
        <pc:chgData name="황재웅(***6***084)" userId="S::ghkdwodnd321@kau.kr::d1ac5779-16aa-4dae-ad36-43435edefb3a" providerId="AD" clId="Web-{2C5B6145-0A7E-4B41-96BD-64752F1EE879}" dt="2021-04-18T09:39:48.905" v="392"/>
        <pc:sldMkLst>
          <pc:docMk/>
          <pc:sldMk cId="212169732" sldId="286"/>
        </pc:sldMkLst>
        <pc:spChg chg="del">
          <ac:chgData name="황재웅(***6***084)" userId="S::ghkdwodnd321@kau.kr::d1ac5779-16aa-4dae-ad36-43435edefb3a" providerId="AD" clId="Web-{2C5B6145-0A7E-4B41-96BD-64752F1EE879}" dt="2021-04-18T09:39:46.468" v="391"/>
          <ac:spMkLst>
            <pc:docMk/>
            <pc:sldMk cId="212169732" sldId="286"/>
            <ac:spMk id="14" creationId="{00000000-0000-0000-0000-000000000000}"/>
          </ac:spMkLst>
        </pc:spChg>
        <pc:spChg chg="del">
          <ac:chgData name="황재웅(***6***084)" userId="S::ghkdwodnd321@kau.kr::d1ac5779-16aa-4dae-ad36-43435edefb3a" providerId="AD" clId="Web-{2C5B6145-0A7E-4B41-96BD-64752F1EE879}" dt="2021-04-18T09:39:48.905" v="392"/>
          <ac:spMkLst>
            <pc:docMk/>
            <pc:sldMk cId="212169732" sldId="286"/>
            <ac:spMk id="15" creationId="{00000000-0000-0000-0000-000000000000}"/>
          </ac:spMkLst>
        </pc:spChg>
      </pc:sldChg>
      <pc:sldChg chg="modSp">
        <pc:chgData name="황재웅(***6***084)" userId="S::ghkdwodnd321@kau.kr::d1ac5779-16aa-4dae-ad36-43435edefb3a" providerId="AD" clId="Web-{2C5B6145-0A7E-4B41-96BD-64752F1EE879}" dt="2021-04-18T09:25:12.122" v="223" actId="20577"/>
        <pc:sldMkLst>
          <pc:docMk/>
          <pc:sldMk cId="1097953148" sldId="290"/>
        </pc:sldMkLst>
        <pc:spChg chg="mod">
          <ac:chgData name="황재웅(***6***084)" userId="S::ghkdwodnd321@kau.kr::d1ac5779-16aa-4dae-ad36-43435edefb3a" providerId="AD" clId="Web-{2C5B6145-0A7E-4B41-96BD-64752F1EE879}" dt="2021-04-18T09:25:12.122" v="223" actId="20577"/>
          <ac:spMkLst>
            <pc:docMk/>
            <pc:sldMk cId="1097953148" sldId="290"/>
            <ac:spMk id="14" creationId="{784472DB-17A7-4DEF-A9B2-88422F587866}"/>
          </ac:spMkLst>
        </pc:spChg>
      </pc:sldChg>
      <pc:sldChg chg="modSp">
        <pc:chgData name="황재웅(***6***084)" userId="S::ghkdwodnd321@kau.kr::d1ac5779-16aa-4dae-ad36-43435edefb3a" providerId="AD" clId="Web-{2C5B6145-0A7E-4B41-96BD-64752F1EE879}" dt="2021-04-18T08:53:27.143" v="171"/>
        <pc:sldMkLst>
          <pc:docMk/>
          <pc:sldMk cId="1719273912" sldId="291"/>
        </pc:sldMkLst>
        <pc:graphicFrameChg chg="mod modGraphic">
          <ac:chgData name="황재웅(***6***084)" userId="S::ghkdwodnd321@kau.kr::d1ac5779-16aa-4dae-ad36-43435edefb3a" providerId="AD" clId="Web-{2C5B6145-0A7E-4B41-96BD-64752F1EE879}" dt="2021-04-18T08:53:27.143" v="171"/>
          <ac:graphicFrameMkLst>
            <pc:docMk/>
            <pc:sldMk cId="1719273912" sldId="291"/>
            <ac:graphicFrameMk id="5" creationId="{F85E4262-7B52-4F1C-B07F-313CD76EE024}"/>
          </ac:graphicFrameMkLst>
        </pc:graphicFrameChg>
      </pc:sldChg>
      <pc:sldChg chg="delSp modSp">
        <pc:chgData name="황재웅(***6***084)" userId="S::ghkdwodnd321@kau.kr::d1ac5779-16aa-4dae-ad36-43435edefb3a" providerId="AD" clId="Web-{2C5B6145-0A7E-4B41-96BD-64752F1EE879}" dt="2021-04-18T09:39:42.733" v="390"/>
        <pc:sldMkLst>
          <pc:docMk/>
          <pc:sldMk cId="2540086741" sldId="302"/>
        </pc:sldMkLst>
        <pc:spChg chg="mod">
          <ac:chgData name="황재웅(***6***084)" userId="S::ghkdwodnd321@kau.kr::d1ac5779-16aa-4dae-ad36-43435edefb3a" providerId="AD" clId="Web-{2C5B6145-0A7E-4B41-96BD-64752F1EE879}" dt="2021-04-18T09:06:58.332" v="186" actId="20577"/>
          <ac:spMkLst>
            <pc:docMk/>
            <pc:sldMk cId="2540086741" sldId="302"/>
            <ac:spMk id="5" creationId="{E07D3882-0418-42BA-BA25-837E5AB1C27F}"/>
          </ac:spMkLst>
        </pc:spChg>
        <pc:spChg chg="del">
          <ac:chgData name="황재웅(***6***084)" userId="S::ghkdwodnd321@kau.kr::d1ac5779-16aa-4dae-ad36-43435edefb3a" providerId="AD" clId="Web-{2C5B6145-0A7E-4B41-96BD-64752F1EE879}" dt="2021-04-18T09:39:39.858" v="389"/>
          <ac:spMkLst>
            <pc:docMk/>
            <pc:sldMk cId="2540086741" sldId="302"/>
            <ac:spMk id="14" creationId="{00000000-0000-0000-0000-000000000000}"/>
          </ac:spMkLst>
        </pc:spChg>
        <pc:spChg chg="del">
          <ac:chgData name="황재웅(***6***084)" userId="S::ghkdwodnd321@kau.kr::d1ac5779-16aa-4dae-ad36-43435edefb3a" providerId="AD" clId="Web-{2C5B6145-0A7E-4B41-96BD-64752F1EE879}" dt="2021-04-18T09:39:42.733" v="390"/>
          <ac:spMkLst>
            <pc:docMk/>
            <pc:sldMk cId="2540086741" sldId="302"/>
            <ac:spMk id="15" creationId="{00000000-0000-0000-0000-000000000000}"/>
          </ac:spMkLst>
        </pc:spChg>
      </pc:sldChg>
      <pc:sldChg chg="addSp delSp modSp ord modNotes">
        <pc:chgData name="황재웅(***6***084)" userId="S::ghkdwodnd321@kau.kr::d1ac5779-16aa-4dae-ad36-43435edefb3a" providerId="AD" clId="Web-{2C5B6145-0A7E-4B41-96BD-64752F1EE879}" dt="2021-04-18T09:36:34.871" v="386"/>
        <pc:sldMkLst>
          <pc:docMk/>
          <pc:sldMk cId="1903764311" sldId="303"/>
        </pc:sldMkLst>
        <pc:spChg chg="add del mod">
          <ac:chgData name="황재웅(***6***084)" userId="S::ghkdwodnd321@kau.kr::d1ac5779-16aa-4dae-ad36-43435edefb3a" providerId="AD" clId="Web-{2C5B6145-0A7E-4B41-96BD-64752F1EE879}" dt="2021-04-18T07:15:48.239" v="82"/>
          <ac:spMkLst>
            <pc:docMk/>
            <pc:sldMk cId="1903764311" sldId="303"/>
            <ac:spMk id="7" creationId="{689B06E8-44E6-4CEA-8641-524AD1554313}"/>
          </ac:spMkLst>
        </pc:spChg>
        <pc:spChg chg="add del mod">
          <ac:chgData name="황재웅(***6***084)" userId="S::ghkdwodnd321@kau.kr::d1ac5779-16aa-4dae-ad36-43435edefb3a" providerId="AD" clId="Web-{2C5B6145-0A7E-4B41-96BD-64752F1EE879}" dt="2021-04-18T07:08:37.340" v="28"/>
          <ac:spMkLst>
            <pc:docMk/>
            <pc:sldMk cId="1903764311" sldId="303"/>
            <ac:spMk id="8" creationId="{9A9D2756-D06E-46C5-8265-2AB91698137C}"/>
          </ac:spMkLst>
        </pc:spChg>
        <pc:picChg chg="mod">
          <ac:chgData name="황재웅(***6***084)" userId="S::ghkdwodnd321@kau.kr::d1ac5779-16aa-4dae-ad36-43435edefb3a" providerId="AD" clId="Web-{2C5B6145-0A7E-4B41-96BD-64752F1EE879}" dt="2021-04-18T07:09:47.295" v="36" actId="14100"/>
          <ac:picMkLst>
            <pc:docMk/>
            <pc:sldMk cId="1903764311" sldId="303"/>
            <ac:picMk id="11" creationId="{FDF6DC53-CAFB-408C-A285-641911200B46}"/>
          </ac:picMkLst>
        </pc:picChg>
        <pc:picChg chg="add mod">
          <ac:chgData name="황재웅(***6***084)" userId="S::ghkdwodnd321@kau.kr::d1ac5779-16aa-4dae-ad36-43435edefb3a" providerId="AD" clId="Web-{2C5B6145-0A7E-4B41-96BD-64752F1EE879}" dt="2021-04-18T07:17:22.006" v="88" actId="1076"/>
          <ac:picMkLst>
            <pc:docMk/>
            <pc:sldMk cId="1903764311" sldId="303"/>
            <ac:picMk id="12" creationId="{A5B63611-59E5-459E-8177-FF47060A0B3A}"/>
          </ac:picMkLst>
        </pc:picChg>
      </pc:sldChg>
      <pc:sldChg chg="delSp modSp">
        <pc:chgData name="황재웅(***6***084)" userId="S::ghkdwodnd321@kau.kr::d1ac5779-16aa-4dae-ad36-43435edefb3a" providerId="AD" clId="Web-{2C5B6145-0A7E-4B41-96BD-64752F1EE879}" dt="2021-04-18T09:39:35.499" v="388"/>
        <pc:sldMkLst>
          <pc:docMk/>
          <pc:sldMk cId="1094399781" sldId="304"/>
        </pc:sldMkLst>
        <pc:spChg chg="mod">
          <ac:chgData name="황재웅(***6***084)" userId="S::ghkdwodnd321@kau.kr::d1ac5779-16aa-4dae-ad36-43435edefb3a" providerId="AD" clId="Web-{2C5B6145-0A7E-4B41-96BD-64752F1EE879}" dt="2021-04-18T09:26:03.514" v="233" actId="20577"/>
          <ac:spMkLst>
            <pc:docMk/>
            <pc:sldMk cId="1094399781" sldId="304"/>
            <ac:spMk id="5" creationId="{E07D3882-0418-42BA-BA25-837E5AB1C27F}"/>
          </ac:spMkLst>
        </pc:spChg>
        <pc:spChg chg="del">
          <ac:chgData name="황재웅(***6***084)" userId="S::ghkdwodnd321@kau.kr::d1ac5779-16aa-4dae-ad36-43435edefb3a" providerId="AD" clId="Web-{2C5B6145-0A7E-4B41-96BD-64752F1EE879}" dt="2021-04-18T09:39:32.389" v="387"/>
          <ac:spMkLst>
            <pc:docMk/>
            <pc:sldMk cId="1094399781" sldId="304"/>
            <ac:spMk id="14" creationId="{00000000-0000-0000-0000-000000000000}"/>
          </ac:spMkLst>
        </pc:spChg>
        <pc:spChg chg="del">
          <ac:chgData name="황재웅(***6***084)" userId="S::ghkdwodnd321@kau.kr::d1ac5779-16aa-4dae-ad36-43435edefb3a" providerId="AD" clId="Web-{2C5B6145-0A7E-4B41-96BD-64752F1EE879}" dt="2021-04-18T09:39:35.499" v="388"/>
          <ac:spMkLst>
            <pc:docMk/>
            <pc:sldMk cId="1094399781" sldId="304"/>
            <ac:spMk id="15" creationId="{00000000-0000-0000-0000-000000000000}"/>
          </ac:spMkLst>
        </pc:spChg>
      </pc:sldChg>
    </pc:docChg>
  </pc:docChgLst>
  <pc:docChgLst>
    <pc:chgData name="허태영(***7***261)" userId="S::gjxodud1@kau.kr::5c566815-de61-428e-9c63-0c6ea9ac6a4d" providerId="AD" clId="Web-{BB9E6D90-1D85-4C77-9DC4-4003015B7F5A}"/>
    <pc:docChg chg="delSld modSld">
      <pc:chgData name="허태영(***7***261)" userId="S::gjxodud1@kau.kr::5c566815-de61-428e-9c63-0c6ea9ac6a4d" providerId="AD" clId="Web-{BB9E6D90-1D85-4C77-9DC4-4003015B7F5A}" dt="2021-04-18T08:00:30.799" v="45" actId="1076"/>
      <pc:docMkLst>
        <pc:docMk/>
      </pc:docMkLst>
      <pc:sldChg chg="delSp modSp">
        <pc:chgData name="허태영(***7***261)" userId="S::gjxodud1@kau.kr::5c566815-de61-428e-9c63-0c6ea9ac6a4d" providerId="AD" clId="Web-{BB9E6D90-1D85-4C77-9DC4-4003015B7F5A}" dt="2021-04-18T08:00:30.799" v="45" actId="1076"/>
        <pc:sldMkLst>
          <pc:docMk/>
          <pc:sldMk cId="0" sldId="257"/>
        </pc:sldMkLst>
        <pc:spChg chg="del">
          <ac:chgData name="허태영(***7***261)" userId="S::gjxodud1@kau.kr::5c566815-de61-428e-9c63-0c6ea9ac6a4d" providerId="AD" clId="Web-{BB9E6D90-1D85-4C77-9DC4-4003015B7F5A}" dt="2021-04-18T08:00:14.142" v="43"/>
          <ac:spMkLst>
            <pc:docMk/>
            <pc:sldMk cId="0" sldId="257"/>
            <ac:spMk id="15" creationId="{00000000-0000-0000-0000-000000000000}"/>
          </ac:spMkLst>
        </pc:spChg>
        <pc:spChg chg="mod">
          <ac:chgData name="허태영(***7***261)" userId="S::gjxodud1@kau.kr::5c566815-de61-428e-9c63-0c6ea9ac6a4d" providerId="AD" clId="Web-{BB9E6D90-1D85-4C77-9DC4-4003015B7F5A}" dt="2021-04-18T08:00:23.252" v="44" actId="1076"/>
          <ac:spMkLst>
            <pc:docMk/>
            <pc:sldMk cId="0" sldId="257"/>
            <ac:spMk id="16" creationId="{00000000-0000-0000-0000-000000000000}"/>
          </ac:spMkLst>
        </pc:spChg>
        <pc:spChg chg="mod">
          <ac:chgData name="허태영(***7***261)" userId="S::gjxodud1@kau.kr::5c566815-de61-428e-9c63-0c6ea9ac6a4d" providerId="AD" clId="Web-{BB9E6D90-1D85-4C77-9DC4-4003015B7F5A}" dt="2021-04-18T08:00:30.799" v="45" actId="1076"/>
          <ac:spMkLst>
            <pc:docMk/>
            <pc:sldMk cId="0" sldId="257"/>
            <ac:spMk id="17" creationId="{00000000-0000-0000-0000-000000000000}"/>
          </ac:spMkLst>
        </pc:spChg>
      </pc:sldChg>
      <pc:sldChg chg="del">
        <pc:chgData name="허태영(***7***261)" userId="S::gjxodud1@kau.kr::5c566815-de61-428e-9c63-0c6ea9ac6a4d" providerId="AD" clId="Web-{BB9E6D90-1D85-4C77-9DC4-4003015B7F5A}" dt="2021-04-18T08:00:06.720" v="41"/>
        <pc:sldMkLst>
          <pc:docMk/>
          <pc:sldMk cId="572702679" sldId="277"/>
        </pc:sldMkLst>
      </pc:sldChg>
      <pc:sldChg chg="del">
        <pc:chgData name="허태영(***7***261)" userId="S::gjxodud1@kau.kr::5c566815-de61-428e-9c63-0c6ea9ac6a4d" providerId="AD" clId="Web-{BB9E6D90-1D85-4C77-9DC4-4003015B7F5A}" dt="2021-04-18T08:00:07.751" v="42"/>
        <pc:sldMkLst>
          <pc:docMk/>
          <pc:sldMk cId="4031364076" sldId="283"/>
        </pc:sldMkLst>
      </pc:sldChg>
      <pc:sldChg chg="addSp delSp modSp">
        <pc:chgData name="허태영(***7***261)" userId="S::gjxodud1@kau.kr::5c566815-de61-428e-9c63-0c6ea9ac6a4d" providerId="AD" clId="Web-{BB9E6D90-1D85-4C77-9DC4-4003015B7F5A}" dt="2021-04-18T07:59:57.157" v="40" actId="1076"/>
        <pc:sldMkLst>
          <pc:docMk/>
          <pc:sldMk cId="1903764311" sldId="303"/>
        </pc:sldMkLst>
        <pc:spChg chg="del mod">
          <ac:chgData name="허태영(***7***261)" userId="S::gjxodud1@kau.kr::5c566815-de61-428e-9c63-0c6ea9ac6a4d" providerId="AD" clId="Web-{BB9E6D90-1D85-4C77-9DC4-4003015B7F5A}" dt="2021-04-18T07:58:26.296" v="5"/>
          <ac:spMkLst>
            <pc:docMk/>
            <pc:sldMk cId="1903764311" sldId="303"/>
            <ac:spMk id="5" creationId="{E07D3882-0418-42BA-BA25-837E5AB1C27F}"/>
          </ac:spMkLst>
        </pc:spChg>
        <pc:spChg chg="add mod">
          <ac:chgData name="허태영(***7***261)" userId="S::gjxodud1@kau.kr::5c566815-de61-428e-9c63-0c6ea9ac6a4d" providerId="AD" clId="Web-{BB9E6D90-1D85-4C77-9DC4-4003015B7F5A}" dt="2021-04-18T07:59:06.360" v="29" actId="20577"/>
          <ac:spMkLst>
            <pc:docMk/>
            <pc:sldMk cId="1903764311" sldId="303"/>
            <ac:spMk id="7" creationId="{C9E43958-00AE-43A5-8510-908E9739E23F}"/>
          </ac:spMkLst>
        </pc:spChg>
        <pc:picChg chg="mod">
          <ac:chgData name="허태영(***7***261)" userId="S::gjxodud1@kau.kr::5c566815-de61-428e-9c63-0c6ea9ac6a4d" providerId="AD" clId="Web-{BB9E6D90-1D85-4C77-9DC4-4003015B7F5A}" dt="2021-04-18T07:59:57.157" v="40" actId="1076"/>
          <ac:picMkLst>
            <pc:docMk/>
            <pc:sldMk cId="1903764311" sldId="303"/>
            <ac:picMk id="11" creationId="{FDF6DC53-CAFB-408C-A285-641911200B46}"/>
          </ac:picMkLst>
        </pc:picChg>
        <pc:picChg chg="mod">
          <ac:chgData name="허태영(***7***261)" userId="S::gjxodud1@kau.kr::5c566815-de61-428e-9c63-0c6ea9ac6a4d" providerId="AD" clId="Web-{BB9E6D90-1D85-4C77-9DC4-4003015B7F5A}" dt="2021-04-18T07:59:53.657" v="39" actId="1076"/>
          <ac:picMkLst>
            <pc:docMk/>
            <pc:sldMk cId="1903764311" sldId="303"/>
            <ac:picMk id="13" creationId="{14293F7A-1139-4C97-8122-42C5D18F8F27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A89FA9-C861-4F70-B1B4-4790A2EA570A}" type="datetimeFigureOut">
              <a:rPr lang="ko-KR" altLang="en-US" smtClean="0"/>
              <a:t>2021-04-19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1ECEB0-CD18-4BA1-BA0B-FD54C881E0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4435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1ECEB0-CD18-4BA1-BA0B-FD54C881E08F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65384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err="1">
                <a:ea typeface="맑은 고딕"/>
              </a:rPr>
              <a:t>추천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아이템을</a:t>
            </a:r>
            <a:r>
              <a:rPr lang="en-US" altLang="ko-KR">
                <a:ea typeface="맑은 고딕"/>
              </a:rPr>
              <a:t> </a:t>
            </a:r>
            <a:r>
              <a:rPr lang="en-US" altLang="ko-KR" err="1">
                <a:ea typeface="맑은 고딕"/>
              </a:rPr>
              <a:t>표시하는데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사용한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것은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리사이클러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뷰로</a:t>
            </a:r>
            <a:r>
              <a:rPr lang="en-US" altLang="ko-KR">
                <a:ea typeface="맑은 고딕"/>
              </a:rPr>
              <a:t>, </a:t>
            </a:r>
            <a:r>
              <a:rPr lang="en-US" altLang="ko-KR" err="1">
                <a:ea typeface="맑은 고딕"/>
              </a:rPr>
              <a:t>리스트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항목이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갱신될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때마다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매번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아이템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뷰를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새로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구성해야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했던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리스트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뷰에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비해서</a:t>
            </a:r>
            <a:r>
              <a:rPr lang="en-US" altLang="ko-KR">
                <a:ea typeface="맑은 고딕"/>
              </a:rPr>
              <a:t> 뷰 </a:t>
            </a:r>
            <a:r>
              <a:rPr lang="en-US" altLang="ko-KR" err="1">
                <a:ea typeface="맑은 고딕"/>
              </a:rPr>
              <a:t>홀더라는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패턴을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필수로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사용하도록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만듦으로써</a:t>
            </a:r>
            <a:r>
              <a:rPr lang="en-US" altLang="ko-KR">
                <a:ea typeface="맑은 고딕"/>
              </a:rPr>
              <a:t> </a:t>
            </a:r>
            <a:r>
              <a:rPr lang="en-US" altLang="ko-KR" err="1">
                <a:ea typeface="맑은 고딕"/>
              </a:rPr>
              <a:t>성능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저하를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막고</a:t>
            </a:r>
            <a:r>
              <a:rPr lang="en-US" altLang="ko-KR">
                <a:ea typeface="맑은 고딕"/>
              </a:rPr>
              <a:t>, 또 </a:t>
            </a:r>
            <a:r>
              <a:rPr lang="en-US" altLang="ko-KR" err="1">
                <a:ea typeface="맑은 고딕"/>
              </a:rPr>
              <a:t>수직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배열</a:t>
            </a:r>
            <a:r>
              <a:rPr lang="en-US" altLang="ko-KR">
                <a:ea typeface="맑은 고딕"/>
              </a:rPr>
              <a:t>, </a:t>
            </a:r>
            <a:r>
              <a:rPr lang="en-US" altLang="ko-KR" err="1">
                <a:ea typeface="맑은 고딕"/>
              </a:rPr>
              <a:t>수평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배열</a:t>
            </a:r>
            <a:r>
              <a:rPr lang="en-US" altLang="ko-KR">
                <a:ea typeface="맑은 고딕"/>
              </a:rPr>
              <a:t>, 등 </a:t>
            </a:r>
            <a:r>
              <a:rPr lang="en-US" altLang="ko-KR" err="1">
                <a:ea typeface="맑은 고딕"/>
              </a:rPr>
              <a:t>다양한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방식으로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쉽게</a:t>
            </a:r>
            <a:r>
              <a:rPr lang="en-US" altLang="ko-KR">
                <a:ea typeface="맑은 고딕"/>
              </a:rPr>
              <a:t> </a:t>
            </a:r>
            <a:r>
              <a:rPr lang="en-US" altLang="ko-KR" err="1">
                <a:ea typeface="맑은 고딕"/>
              </a:rPr>
              <a:t>아이템을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구성시킬</a:t>
            </a:r>
            <a:r>
              <a:rPr lang="en-US" altLang="ko-KR">
                <a:ea typeface="맑은 고딕"/>
              </a:rPr>
              <a:t> 수 </a:t>
            </a:r>
            <a:r>
              <a:rPr lang="en-US" altLang="ko-KR" err="1">
                <a:ea typeface="맑은 고딕"/>
              </a:rPr>
              <a:t>있도록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만들어주는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뷰입니다</a:t>
            </a:r>
            <a:r>
              <a:rPr lang="en-US" altLang="ko-KR">
                <a:ea typeface="맑은 고딕"/>
              </a:rPr>
              <a:t>.</a:t>
            </a:r>
          </a:p>
          <a:p>
            <a:r>
              <a:rPr lang="en-US" altLang="ko-KR" err="1">
                <a:ea typeface="맑은 고딕"/>
              </a:rPr>
              <a:t>뒤에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있을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시연에서</a:t>
            </a:r>
            <a:r>
              <a:rPr lang="en-US" altLang="ko-KR">
                <a:ea typeface="맑은 고딕"/>
              </a:rPr>
              <a:t> </a:t>
            </a:r>
            <a:r>
              <a:rPr lang="en-US" altLang="ko-KR" err="1">
                <a:ea typeface="맑은 고딕"/>
              </a:rPr>
              <a:t>기초적인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동작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모습을</a:t>
            </a:r>
            <a:r>
              <a:rPr lang="en-US" altLang="ko-KR">
                <a:ea typeface="맑은 고딕"/>
              </a:rPr>
              <a:t> </a:t>
            </a:r>
            <a:r>
              <a:rPr lang="en-US" altLang="ko-KR" err="1">
                <a:ea typeface="맑은 고딕"/>
              </a:rPr>
              <a:t>보여드리겠지만</a:t>
            </a:r>
            <a:r>
              <a:rPr lang="en-US" altLang="ko-KR">
                <a:ea typeface="맑은 고딕"/>
              </a:rPr>
              <a:t>, </a:t>
            </a:r>
            <a:r>
              <a:rPr lang="en-US" altLang="ko-KR" err="1">
                <a:ea typeface="맑은 고딕"/>
              </a:rPr>
              <a:t>백엔드에서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추천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아이템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셋을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받아와서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현재</a:t>
            </a:r>
            <a:r>
              <a:rPr lang="en-US" altLang="ko-KR">
                <a:ea typeface="맑은 고딕"/>
              </a:rPr>
              <a:t> 0, 1, 2, 3으로 </a:t>
            </a:r>
            <a:r>
              <a:rPr lang="en-US" altLang="ko-KR" err="1">
                <a:ea typeface="맑은 고딕"/>
              </a:rPr>
              <a:t>표현된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곳에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이름으로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표현하고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그에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맞는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사진과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설명을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추가적으로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표현해줄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계획입니다</a:t>
            </a:r>
            <a:r>
              <a:rPr lang="en-US" altLang="ko-KR">
                <a:ea typeface="맑은 고딕"/>
              </a:rPr>
              <a:t>.</a:t>
            </a:r>
          </a:p>
          <a:p>
            <a:endParaRPr lang="en-US" altLang="ko-KR">
              <a:ea typeface="맑은 고딕"/>
            </a:endParaRPr>
          </a:p>
          <a:p>
            <a:r>
              <a:rPr lang="en-US" altLang="ko-KR" err="1">
                <a:ea typeface="맑은 고딕"/>
              </a:rPr>
              <a:t>그리고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스크롤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뷰는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상세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정보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페이지로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인해서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화면이</a:t>
            </a:r>
            <a:r>
              <a:rPr lang="en-US" altLang="ko-KR">
                <a:ea typeface="맑은 고딕"/>
              </a:rPr>
              <a:t> 꽉 </a:t>
            </a:r>
            <a:r>
              <a:rPr lang="en-US" altLang="ko-KR" err="1">
                <a:ea typeface="맑은 고딕"/>
              </a:rPr>
              <a:t>차버릴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경우</a:t>
            </a:r>
            <a:r>
              <a:rPr lang="en-US" altLang="ko-KR">
                <a:ea typeface="맑은 고딕"/>
              </a:rPr>
              <a:t> </a:t>
            </a:r>
            <a:r>
              <a:rPr lang="en-US" altLang="ko-KR" err="1">
                <a:ea typeface="맑은 고딕"/>
              </a:rPr>
              <a:t>아래로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밀려난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추천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아이템들을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확인할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수가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없게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되어</a:t>
            </a:r>
            <a:r>
              <a:rPr lang="en-US" altLang="ko-KR">
                <a:ea typeface="맑은 고딕"/>
              </a:rPr>
              <a:t> </a:t>
            </a:r>
            <a:r>
              <a:rPr lang="en-US" altLang="ko-KR" err="1">
                <a:ea typeface="맑은 고딕"/>
              </a:rPr>
              <a:t>스크롤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기능을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추가하기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위해서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사용한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뷰입니다</a:t>
            </a:r>
            <a:r>
              <a:rPr lang="en-US" altLang="ko-KR">
                <a:ea typeface="맑은 고딕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1ECEB0-CD18-4BA1-BA0B-FD54C881E08F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91495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>
                <a:ea typeface="맑은 고딕"/>
              </a:rPr>
              <a:t>이번엔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상세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정보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페이지를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구현한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모습입니다</a:t>
            </a:r>
            <a:r>
              <a:rPr lang="en-US" altLang="ko-KR" dirty="0">
                <a:ea typeface="맑은 고딕"/>
              </a:rPr>
              <a:t>.</a:t>
            </a:r>
          </a:p>
          <a:p>
            <a:endParaRPr lang="en-US" altLang="ko-KR" dirty="0">
              <a:ea typeface="맑은 고딕"/>
            </a:endParaRPr>
          </a:p>
          <a:p>
            <a:r>
              <a:rPr lang="en-US" altLang="ko-KR" dirty="0" err="1">
                <a:ea typeface="맑은 고딕"/>
              </a:rPr>
              <a:t>가장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상단에</a:t>
            </a:r>
            <a:r>
              <a:rPr lang="en-US" altLang="ko-KR" dirty="0">
                <a:ea typeface="맑은 고딕"/>
              </a:rPr>
              <a:t> </a:t>
            </a:r>
            <a:r>
              <a:rPr lang="en-US" altLang="ko-KR" dirty="0" err="1">
                <a:ea typeface="맑은 고딕"/>
              </a:rPr>
              <a:t>사용자가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선택한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음식을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표시해주고</a:t>
            </a:r>
            <a:r>
              <a:rPr lang="en-US" altLang="ko-KR" dirty="0">
                <a:ea typeface="맑은 고딕"/>
              </a:rPr>
              <a:t>, </a:t>
            </a:r>
            <a:r>
              <a:rPr lang="en-US" altLang="ko-KR" dirty="0" err="1">
                <a:ea typeface="맑은 고딕"/>
              </a:rPr>
              <a:t>우측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상단의</a:t>
            </a:r>
            <a:r>
              <a:rPr lang="en-US" altLang="ko-KR" dirty="0">
                <a:ea typeface="맑은 고딕"/>
              </a:rPr>
              <a:t> +</a:t>
            </a:r>
            <a:r>
              <a:rPr lang="en-US" altLang="ko-KR" dirty="0" err="1">
                <a:ea typeface="맑은 고딕"/>
              </a:rPr>
              <a:t>버튼을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누르면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상세정보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페이지가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나오며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음식에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대한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추가적인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정보를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표시해주게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됩니다</a:t>
            </a:r>
            <a:r>
              <a:rPr lang="en-US" altLang="ko-KR" dirty="0">
                <a:ea typeface="맑은 고딕"/>
              </a:rPr>
              <a:t>.</a:t>
            </a:r>
          </a:p>
          <a:p>
            <a:r>
              <a:rPr lang="en-US" altLang="ko-KR" dirty="0">
                <a:ea typeface="맑은 고딕"/>
              </a:rPr>
              <a:t>3번째 </a:t>
            </a:r>
            <a:r>
              <a:rPr lang="en-US" altLang="ko-KR" dirty="0" err="1">
                <a:ea typeface="맑은 고딕"/>
              </a:rPr>
              <a:t>사진에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있는</a:t>
            </a:r>
            <a:r>
              <a:rPr lang="en-US" altLang="ko-KR" dirty="0">
                <a:ea typeface="맑은 고딕"/>
              </a:rPr>
              <a:t> 큰 </a:t>
            </a:r>
            <a:r>
              <a:rPr lang="en-US" altLang="ko-KR" dirty="0" err="1">
                <a:ea typeface="맑은 고딕"/>
              </a:rPr>
              <a:t>사진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부분에는</a:t>
            </a:r>
            <a:r>
              <a:rPr lang="en-US" altLang="ko-KR" dirty="0">
                <a:ea typeface="맑은 고딕"/>
              </a:rPr>
              <a:t> 뷰페이저2 </a:t>
            </a:r>
            <a:r>
              <a:rPr lang="en-US" altLang="ko-KR" dirty="0" err="1">
                <a:ea typeface="맑은 고딕"/>
              </a:rPr>
              <a:t>라는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뷰를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추가했는데</a:t>
            </a:r>
            <a:r>
              <a:rPr lang="en-US" altLang="ko-KR" dirty="0">
                <a:ea typeface="맑은 고딕"/>
              </a:rPr>
              <a:t>, </a:t>
            </a:r>
            <a:r>
              <a:rPr lang="en-US" altLang="ko-KR" dirty="0" err="1">
                <a:ea typeface="맑은 고딕"/>
              </a:rPr>
              <a:t>타이머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기능을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추가해서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자동으로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여러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사진이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슬라이드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되도록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만들었습니다</a:t>
            </a:r>
            <a:r>
              <a:rPr lang="en-US" altLang="ko-KR" dirty="0">
                <a:ea typeface="맑은 고딕"/>
              </a:rPr>
              <a:t>. </a:t>
            </a:r>
            <a:r>
              <a:rPr lang="en-US" altLang="ko-KR" dirty="0" err="1">
                <a:ea typeface="맑은 고딕"/>
              </a:rPr>
              <a:t>이를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통해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추천받은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음식에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대한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여러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사진을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보고</a:t>
            </a:r>
            <a:r>
              <a:rPr lang="en-US" altLang="ko-KR" dirty="0">
                <a:ea typeface="맑은 고딕"/>
              </a:rPr>
              <a:t>, </a:t>
            </a:r>
            <a:r>
              <a:rPr lang="en-US" altLang="ko-KR" dirty="0" err="1">
                <a:ea typeface="맑은 고딕"/>
              </a:rPr>
              <a:t>먹고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싶게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만드는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것이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목적입니다</a:t>
            </a:r>
            <a:r>
              <a:rPr lang="en-US" altLang="ko-KR" dirty="0">
                <a:ea typeface="맑은 고딕"/>
              </a:rPr>
              <a:t>.  </a:t>
            </a:r>
            <a:r>
              <a:rPr lang="en-US" altLang="ko-KR" dirty="0" err="1">
                <a:ea typeface="맑은 고딕"/>
              </a:rPr>
              <a:t>추가적으로</a:t>
            </a:r>
            <a:r>
              <a:rPr lang="en-US" altLang="ko-KR" dirty="0">
                <a:ea typeface="맑은 고딕"/>
              </a:rPr>
              <a:t> </a:t>
            </a:r>
            <a:r>
              <a:rPr lang="en-US" altLang="ko-KR" dirty="0" err="1">
                <a:ea typeface="맑은 고딕"/>
              </a:rPr>
              <a:t>화면의</a:t>
            </a:r>
            <a:r>
              <a:rPr lang="en-US" altLang="ko-KR" dirty="0">
                <a:ea typeface="맑은 고딕"/>
              </a:rPr>
              <a:t> 맨 </a:t>
            </a:r>
            <a:r>
              <a:rPr lang="en-US" altLang="ko-KR" dirty="0" err="1">
                <a:ea typeface="맑은 고딕"/>
              </a:rPr>
              <a:t>위에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있는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빨간색도</a:t>
            </a:r>
            <a:r>
              <a:rPr lang="en-US" altLang="ko-KR" dirty="0">
                <a:ea typeface="맑은 고딕"/>
              </a:rPr>
              <a:t> 뷰페이저2를 </a:t>
            </a:r>
            <a:r>
              <a:rPr lang="en-US" altLang="ko-KR" dirty="0" err="1">
                <a:ea typeface="맑은 고딕"/>
              </a:rPr>
              <a:t>이용해서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만든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배너로</a:t>
            </a:r>
            <a:r>
              <a:rPr lang="en-US" altLang="ko-KR" dirty="0">
                <a:ea typeface="맑은 고딕"/>
              </a:rPr>
              <a:t>, </a:t>
            </a:r>
            <a:r>
              <a:rPr lang="en-US" altLang="ko-KR" dirty="0" err="1">
                <a:ea typeface="맑은 고딕"/>
              </a:rPr>
              <a:t>현재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가장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있는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음식들을</a:t>
            </a:r>
            <a:r>
              <a:rPr lang="en-US" altLang="ko-KR" dirty="0">
                <a:ea typeface="맑은 고딕"/>
              </a:rPr>
              <a:t> </a:t>
            </a:r>
            <a:r>
              <a:rPr lang="en-US" altLang="ko-KR" dirty="0" err="1">
                <a:ea typeface="맑은 고딕"/>
              </a:rPr>
              <a:t>자동으로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슬라이드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시키며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보여주게</a:t>
            </a:r>
            <a:r>
              <a:rPr lang="en-US" altLang="ko-KR" dirty="0">
                <a:ea typeface="맑은 고딕"/>
              </a:rPr>
              <a:t> 될 </a:t>
            </a:r>
            <a:r>
              <a:rPr lang="en-US" altLang="ko-KR" dirty="0" err="1">
                <a:ea typeface="맑은 고딕"/>
              </a:rPr>
              <a:t>예정입니다</a:t>
            </a:r>
            <a:r>
              <a:rPr lang="en-US" altLang="ko-KR" dirty="0">
                <a:ea typeface="맑은 고딕"/>
              </a:rPr>
              <a:t>.</a:t>
            </a:r>
          </a:p>
          <a:p>
            <a:r>
              <a:rPr lang="en-US" altLang="ko-KR" dirty="0" err="1">
                <a:ea typeface="맑은 고딕"/>
              </a:rPr>
              <a:t>그리고</a:t>
            </a:r>
            <a:r>
              <a:rPr lang="en-US" altLang="ko-KR" dirty="0">
                <a:ea typeface="맑은 고딕"/>
              </a:rPr>
              <a:t> </a:t>
            </a:r>
            <a:r>
              <a:rPr lang="en-US" altLang="ko-KR" dirty="0" err="1">
                <a:ea typeface="맑은 고딕"/>
              </a:rPr>
              <a:t>아래에는</a:t>
            </a:r>
            <a:r>
              <a:rPr lang="en-US" altLang="ko-KR" dirty="0">
                <a:ea typeface="맑은 고딕"/>
              </a:rPr>
              <a:t> </a:t>
            </a:r>
            <a:r>
              <a:rPr lang="en-US" altLang="ko-KR" dirty="0" err="1">
                <a:ea typeface="맑은 고딕"/>
              </a:rPr>
              <a:t>앞서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말씀드렸던</a:t>
            </a:r>
            <a:r>
              <a:rPr lang="en-US" altLang="ko-KR" dirty="0">
                <a:ea typeface="맑은 고딕"/>
              </a:rPr>
              <a:t> </a:t>
            </a:r>
            <a:r>
              <a:rPr lang="en-US" altLang="ko-KR" dirty="0" err="1">
                <a:ea typeface="맑은 고딕"/>
              </a:rPr>
              <a:t>식품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데이터를</a:t>
            </a:r>
            <a:r>
              <a:rPr lang="en-US" altLang="ko-KR" dirty="0">
                <a:ea typeface="맑은 고딕"/>
              </a:rPr>
              <a:t> </a:t>
            </a:r>
            <a:r>
              <a:rPr lang="en-US" altLang="ko-KR" dirty="0" err="1">
                <a:ea typeface="맑은 고딕"/>
              </a:rPr>
              <a:t>받아와서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출력시켜주는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곳으로</a:t>
            </a:r>
            <a:r>
              <a:rPr lang="en-US" altLang="ko-KR" dirty="0">
                <a:ea typeface="맑은 고딕"/>
              </a:rPr>
              <a:t>, Table </a:t>
            </a:r>
            <a:r>
              <a:rPr lang="en-US" altLang="ko-KR" dirty="0" err="1">
                <a:ea typeface="맑은 고딕"/>
              </a:rPr>
              <a:t>Layout이라는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레이아웃을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이용해서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만들었습니다</a:t>
            </a:r>
            <a:r>
              <a:rPr lang="en-US" altLang="ko-KR" dirty="0">
                <a:ea typeface="맑은 고딕"/>
              </a:rPr>
              <a:t>.</a:t>
            </a:r>
          </a:p>
          <a:p>
            <a:endParaRPr lang="en-US" altLang="ko-KR" dirty="0">
              <a:ea typeface="맑은 고딕"/>
            </a:endParaRPr>
          </a:p>
          <a:p>
            <a:r>
              <a:rPr lang="en-US" altLang="ko-KR" dirty="0" err="1">
                <a:ea typeface="맑은 고딕"/>
              </a:rPr>
              <a:t>현재까지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진행된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개발</a:t>
            </a:r>
            <a:r>
              <a:rPr lang="en-US" altLang="ko-KR" dirty="0">
                <a:ea typeface="맑은 고딕"/>
              </a:rPr>
              <a:t> 중 </a:t>
            </a:r>
            <a:r>
              <a:rPr lang="en-US" altLang="ko-KR" dirty="0" err="1">
                <a:ea typeface="맑은 고딕"/>
              </a:rPr>
              <a:t>제가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기여한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내용은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여기까지입니다</a:t>
            </a:r>
            <a:r>
              <a:rPr lang="en-US" altLang="ko-KR" dirty="0">
                <a:ea typeface="맑은 고딕"/>
              </a:rPr>
              <a:t>. </a:t>
            </a:r>
            <a:r>
              <a:rPr lang="en-US" altLang="ko-KR" dirty="0" err="1">
                <a:ea typeface="맑은 고딕"/>
              </a:rPr>
              <a:t>이렇게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만들면서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느낀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점은</a:t>
            </a:r>
            <a:r>
              <a:rPr lang="en-US" altLang="ko-KR" dirty="0">
                <a:ea typeface="맑은 고딕"/>
              </a:rPr>
              <a:t>, </a:t>
            </a:r>
            <a:r>
              <a:rPr lang="en-US" altLang="ko-KR" dirty="0" err="1">
                <a:ea typeface="맑은 고딕"/>
              </a:rPr>
              <a:t>사전에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계획을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하고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제작을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했으나</a:t>
            </a:r>
            <a:r>
              <a:rPr lang="en-US" altLang="ko-KR" dirty="0">
                <a:ea typeface="맑은 고딕"/>
              </a:rPr>
              <a:t> </a:t>
            </a:r>
            <a:r>
              <a:rPr lang="en-US" altLang="ko-KR" dirty="0" err="1">
                <a:ea typeface="맑은 고딕"/>
              </a:rPr>
              <a:t>막상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만들어진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UI를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보니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유저들에게</a:t>
            </a:r>
            <a:r>
              <a:rPr lang="en-US" altLang="ko-KR" dirty="0">
                <a:ea typeface="맑은 고딕"/>
              </a:rPr>
              <a:t> </a:t>
            </a:r>
            <a:r>
              <a:rPr lang="en-US" altLang="ko-KR" dirty="0" err="1">
                <a:ea typeface="맑은 고딕"/>
              </a:rPr>
              <a:t>매력적으로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다가가기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힘들</a:t>
            </a:r>
            <a:r>
              <a:rPr lang="en-US" altLang="ko-KR" dirty="0">
                <a:ea typeface="맑은 고딕"/>
              </a:rPr>
              <a:t> 것 </a:t>
            </a:r>
            <a:r>
              <a:rPr lang="en-US" altLang="ko-KR" dirty="0" err="1">
                <a:ea typeface="맑은 고딕"/>
              </a:rPr>
              <a:t>같다는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느낌을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받았습니다</a:t>
            </a:r>
            <a:r>
              <a:rPr lang="en-US" altLang="ko-KR" dirty="0">
                <a:ea typeface="맑은 고딕"/>
              </a:rPr>
              <a:t>. </a:t>
            </a:r>
            <a:r>
              <a:rPr lang="en-US" altLang="ko-KR" dirty="0" err="1">
                <a:ea typeface="맑은 고딕"/>
              </a:rPr>
              <a:t>특히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리사이클러</a:t>
            </a:r>
            <a:r>
              <a:rPr lang="en-US" altLang="ko-KR" dirty="0">
                <a:ea typeface="맑은 고딕"/>
              </a:rPr>
              <a:t> 뷰 </a:t>
            </a:r>
            <a:r>
              <a:rPr lang="en-US" altLang="ko-KR" dirty="0" err="1">
                <a:ea typeface="맑은 고딕"/>
              </a:rPr>
              <a:t>부분이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가장</a:t>
            </a:r>
            <a:r>
              <a:rPr lang="en-US" altLang="ko-KR" dirty="0">
                <a:ea typeface="맑은 고딕"/>
              </a:rPr>
              <a:t> </a:t>
            </a:r>
            <a:r>
              <a:rPr lang="en-US" altLang="ko-KR" dirty="0" err="1">
                <a:ea typeface="맑은 고딕"/>
              </a:rPr>
              <a:t>고민이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되는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부분인데</a:t>
            </a:r>
            <a:r>
              <a:rPr lang="en-US" altLang="ko-KR" dirty="0">
                <a:ea typeface="맑은 고딕"/>
              </a:rPr>
              <a:t>, </a:t>
            </a:r>
            <a:r>
              <a:rPr lang="en-US" altLang="ko-KR" dirty="0" err="1">
                <a:ea typeface="맑은 고딕"/>
              </a:rPr>
              <a:t>저의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디자인적인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센스가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부족한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점도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그렇고</a:t>
            </a:r>
            <a:r>
              <a:rPr lang="en-US" altLang="ko-KR" dirty="0">
                <a:ea typeface="맑은 고딕"/>
              </a:rPr>
              <a:t> 좀 더 </a:t>
            </a:r>
            <a:r>
              <a:rPr lang="en-US" altLang="ko-KR" dirty="0" err="1">
                <a:ea typeface="맑은 고딕"/>
              </a:rPr>
              <a:t>매력적인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UI를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만들려고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하면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사용할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뷰의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Background와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같은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것들을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직접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그리거나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만들어야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하다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보니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힘든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부분이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있었습니다</a:t>
            </a:r>
            <a:r>
              <a:rPr lang="en-US" altLang="ko-KR" dirty="0">
                <a:ea typeface="맑은 고딕"/>
              </a:rPr>
              <a:t>. 이 </a:t>
            </a:r>
            <a:r>
              <a:rPr lang="en-US" altLang="ko-KR" dirty="0" err="1">
                <a:ea typeface="맑은 고딕"/>
              </a:rPr>
              <a:t>부분은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상업적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사용이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가능한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템플릿을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찾아보는</a:t>
            </a:r>
            <a:r>
              <a:rPr lang="en-US" altLang="ko-KR" dirty="0">
                <a:ea typeface="맑은 고딕"/>
              </a:rPr>
              <a:t> 등 </a:t>
            </a:r>
            <a:r>
              <a:rPr lang="en-US" altLang="ko-KR" dirty="0" err="1">
                <a:ea typeface="맑은 고딕"/>
              </a:rPr>
              <a:t>개선기간동안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해결해야</a:t>
            </a:r>
            <a:r>
              <a:rPr lang="en-US" altLang="ko-KR" dirty="0">
                <a:ea typeface="맑은 고딕"/>
              </a:rPr>
              <a:t> 할 </a:t>
            </a:r>
            <a:r>
              <a:rPr lang="en-US" altLang="ko-KR" dirty="0" err="1">
                <a:ea typeface="맑은 고딕"/>
              </a:rPr>
              <a:t>문제인</a:t>
            </a:r>
            <a:r>
              <a:rPr lang="en-US" altLang="ko-KR" dirty="0">
                <a:ea typeface="맑은 고딕"/>
              </a:rPr>
              <a:t> 것 </a:t>
            </a:r>
            <a:r>
              <a:rPr lang="en-US" altLang="ko-KR" dirty="0" err="1">
                <a:ea typeface="맑은 고딕"/>
              </a:rPr>
              <a:t>같습니다</a:t>
            </a:r>
            <a:r>
              <a:rPr lang="en-US" altLang="ko-KR" dirty="0">
                <a:ea typeface="맑은 고딕"/>
              </a:rPr>
              <a:t>.</a:t>
            </a:r>
          </a:p>
          <a:p>
            <a:r>
              <a:rPr lang="en-US" altLang="ko-KR" dirty="0" err="1">
                <a:ea typeface="맑은 고딕"/>
              </a:rPr>
              <a:t>이상으로</a:t>
            </a:r>
            <a:r>
              <a:rPr lang="en-US" altLang="ko-KR" dirty="0">
                <a:ea typeface="맑은 고딕"/>
              </a:rPr>
              <a:t> </a:t>
            </a:r>
            <a:r>
              <a:rPr lang="en-US" altLang="ko-KR" dirty="0" err="1">
                <a:ea typeface="맑은 고딕"/>
              </a:rPr>
              <a:t>개별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발표를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마치겠습니다</a:t>
            </a:r>
            <a:r>
              <a:rPr lang="en-US" altLang="ko-KR" dirty="0">
                <a:ea typeface="맑은 고딕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1ECEB0-CD18-4BA1-BA0B-FD54C881E08F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80597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/>
              <a:t>0. Personalize, Google</a:t>
            </a:r>
            <a:r>
              <a:rPr lang="ko-KR" altLang="en-US"/>
              <a:t> </a:t>
            </a:r>
            <a:r>
              <a:rPr lang="en-US" altLang="ko-KR"/>
              <a:t>Forms </a:t>
            </a:r>
            <a:r>
              <a:rPr lang="ko-KR" altLang="en-US"/>
              <a:t>담당</a:t>
            </a:r>
            <a:r>
              <a:rPr lang="en-US" altLang="ko-KR"/>
              <a:t> = </a:t>
            </a:r>
            <a:r>
              <a:rPr lang="ko-KR" altLang="en-US"/>
              <a:t>내용은 없이 발표할 때 말로만</a:t>
            </a:r>
            <a:endParaRPr lang="en-US" altLang="ko-KR"/>
          </a:p>
          <a:p>
            <a:r>
              <a:rPr lang="en-US" altLang="ko-KR"/>
              <a:t>1. Optimal </a:t>
            </a:r>
            <a:r>
              <a:rPr lang="ko-KR" altLang="en-US"/>
              <a:t>한 음식 추천에 대해서 정의하고 앞으로 기술적인 부분을 증명하는 발표를 하겠다고 언급</a:t>
            </a:r>
            <a:r>
              <a:rPr lang="en-US" altLang="ko-KR"/>
              <a:t>(Personalize</a:t>
            </a:r>
            <a:r>
              <a:rPr lang="ko-KR" altLang="en-US"/>
              <a:t> 기술적인 부분 설명 포함</a:t>
            </a:r>
            <a:r>
              <a:rPr lang="en-US" altLang="ko-KR"/>
              <a:t>)</a:t>
            </a:r>
          </a:p>
          <a:p>
            <a:r>
              <a:rPr lang="en-US" altLang="ko-KR"/>
              <a:t>2. </a:t>
            </a:r>
            <a:r>
              <a:rPr lang="ko-KR" altLang="en-US"/>
              <a:t>두가지 </a:t>
            </a:r>
            <a:r>
              <a:rPr lang="en-US" altLang="ko-KR"/>
              <a:t>Case</a:t>
            </a:r>
            <a:r>
              <a:rPr lang="ko-KR" altLang="en-US"/>
              <a:t> </a:t>
            </a:r>
            <a:r>
              <a:rPr lang="en-US" altLang="ko-KR"/>
              <a:t>Scenario</a:t>
            </a:r>
            <a:r>
              <a:rPr lang="ko-KR" altLang="en-US"/>
              <a:t> 제시</a:t>
            </a:r>
            <a:endParaRPr lang="en-US" altLang="ko-KR"/>
          </a:p>
          <a:p>
            <a:r>
              <a:rPr lang="en-US" altLang="ko-KR"/>
              <a:t>3. </a:t>
            </a:r>
            <a:r>
              <a:rPr lang="ko-KR" altLang="en-US"/>
              <a:t>각 </a:t>
            </a:r>
            <a:r>
              <a:rPr lang="en-US" altLang="ko-KR"/>
              <a:t>Case Scenario</a:t>
            </a:r>
            <a:r>
              <a:rPr lang="ko-KR" altLang="en-US"/>
              <a:t>에서 </a:t>
            </a:r>
            <a:r>
              <a:rPr lang="en-US" altLang="ko-KR"/>
              <a:t>Optimal</a:t>
            </a:r>
            <a:r>
              <a:rPr lang="ko-KR" altLang="en-US"/>
              <a:t> 추천이 발생함을 증명하기</a:t>
            </a:r>
            <a:r>
              <a:rPr lang="en-US" altLang="ko-KR"/>
              <a:t>(</a:t>
            </a:r>
            <a:r>
              <a:rPr lang="ko-KR" altLang="en-US"/>
              <a:t>데이터셋 보여주고 실제 추천 보여주기</a:t>
            </a:r>
            <a:r>
              <a:rPr lang="en-US" altLang="ko-KR"/>
              <a:t>)</a:t>
            </a:r>
            <a:endParaRPr lang="ko-KR" altLang="en-US"/>
          </a:p>
          <a:p>
            <a:r>
              <a:rPr lang="en-US" altLang="ko-KR"/>
              <a:t>4. Personalize</a:t>
            </a:r>
            <a:r>
              <a:rPr lang="ko-KR" altLang="en-US"/>
              <a:t>에 있어서 어떤 것을 더 해야 하는지 </a:t>
            </a:r>
            <a:r>
              <a:rPr lang="en-US" altLang="ko-KR"/>
              <a:t>( Gender </a:t>
            </a:r>
            <a:r>
              <a:rPr lang="ko-KR" altLang="en-US"/>
              <a:t>추가해서 할 것이다</a:t>
            </a:r>
            <a:r>
              <a:rPr lang="en-US" altLang="ko-KR"/>
              <a:t>, Filter : Item </a:t>
            </a:r>
            <a:r>
              <a:rPr lang="ko-KR" altLang="en-US"/>
              <a:t>즉 음식에 속성을 기반으로 사용자에게 추천리스트의 </a:t>
            </a:r>
            <a:r>
              <a:rPr lang="en-US" altLang="ko-KR"/>
              <a:t>filter </a:t>
            </a:r>
            <a:r>
              <a:rPr lang="ko-KR" altLang="en-US"/>
              <a:t>기능을 제공하는 부분 </a:t>
            </a:r>
            <a:r>
              <a:rPr lang="ko-KR" altLang="en-US" err="1"/>
              <a:t>테스트하고있음</a:t>
            </a:r>
            <a:r>
              <a:rPr lang="en-US" altLang="ko-KR"/>
              <a:t>, </a:t>
            </a:r>
            <a:r>
              <a:rPr lang="ko-KR" altLang="en-US"/>
              <a:t>잘됨</a:t>
            </a:r>
            <a:r>
              <a:rPr lang="en-US" altLang="ko-KR"/>
              <a:t>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1ECEB0-CD18-4BA1-BA0B-FD54C881E08F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4743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1ECEB0-CD18-4BA1-BA0B-FD54C881E08F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67947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1ECEB0-CD18-4BA1-BA0B-FD54C881E08F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24058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테스트 모델링 결과 보고 </a:t>
            </a:r>
            <a:endParaRPr lang="en-US" altLang="ko-KR"/>
          </a:p>
          <a:p>
            <a:endParaRPr lang="en-US" altLang="ko-KR"/>
          </a:p>
          <a:p>
            <a:r>
              <a:rPr lang="ko-KR" altLang="en-US"/>
              <a:t>데이터에 대한 이해가 필요함</a:t>
            </a:r>
            <a:endParaRPr lang="en-US" altLang="ko-KR"/>
          </a:p>
          <a:p>
            <a:endParaRPr lang="en-US" altLang="ko-KR"/>
          </a:p>
          <a:p>
            <a:r>
              <a:rPr lang="en-US" altLang="ko-KR"/>
              <a:t>1			10</a:t>
            </a:r>
          </a:p>
          <a:p>
            <a:r>
              <a:rPr lang="en-US" altLang="ko-KR"/>
              <a:t>1,2			10</a:t>
            </a:r>
          </a:p>
          <a:p>
            <a:r>
              <a:rPr lang="en-US" altLang="ko-KR"/>
              <a:t>1,2,3			10</a:t>
            </a:r>
          </a:p>
          <a:p>
            <a:r>
              <a:rPr lang="en-US" altLang="ko-KR"/>
              <a:t>1,2,3,4			10</a:t>
            </a:r>
          </a:p>
          <a:p>
            <a:r>
              <a:rPr lang="en-US" altLang="ko-KR"/>
              <a:t>1,2,3,4,5			10</a:t>
            </a:r>
          </a:p>
          <a:p>
            <a:r>
              <a:rPr lang="en-US" altLang="ko-KR"/>
              <a:t>1,2,3,4,5,6		10</a:t>
            </a:r>
          </a:p>
          <a:p>
            <a:r>
              <a:rPr lang="en-US" altLang="ko-KR"/>
              <a:t>1,2,3,4,5,6,7		10</a:t>
            </a:r>
          </a:p>
          <a:p>
            <a:r>
              <a:rPr lang="en-US" altLang="ko-KR"/>
              <a:t>1,2,3,4,5,6,7,8		10</a:t>
            </a:r>
          </a:p>
          <a:p>
            <a:r>
              <a:rPr lang="en-US" altLang="ko-KR"/>
              <a:t>1,2,3,4,5,6,7,8,9		10 (9</a:t>
            </a:r>
            <a:r>
              <a:rPr lang="ko-KR" altLang="en-US"/>
              <a:t>번 유저</a:t>
            </a:r>
            <a:r>
              <a:rPr lang="en-US" altLang="ko-KR"/>
              <a:t>)</a:t>
            </a:r>
          </a:p>
          <a:p>
            <a:r>
              <a:rPr lang="en-US" altLang="ko-KR"/>
              <a:t>1,2,3,4,5,6,7,8,9,100		10</a:t>
            </a:r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r>
              <a:rPr lang="en-US" altLang="ko-KR"/>
              <a:t>1			20</a:t>
            </a:r>
          </a:p>
          <a:p>
            <a:r>
              <a:rPr lang="en-US" altLang="ko-KR"/>
              <a:t>1,2			20</a:t>
            </a:r>
          </a:p>
          <a:p>
            <a:r>
              <a:rPr lang="en-US" altLang="ko-KR"/>
              <a:t>1,2,3			20</a:t>
            </a:r>
          </a:p>
          <a:p>
            <a:r>
              <a:rPr lang="en-US" altLang="ko-KR"/>
              <a:t>1,2,3,4			20</a:t>
            </a:r>
          </a:p>
          <a:p>
            <a:r>
              <a:rPr lang="en-US" altLang="ko-KR"/>
              <a:t>1,2,3,4,5			20</a:t>
            </a:r>
          </a:p>
          <a:p>
            <a:r>
              <a:rPr lang="en-US" altLang="ko-KR"/>
              <a:t>1,2,3,4,5,6		20</a:t>
            </a:r>
          </a:p>
          <a:p>
            <a:r>
              <a:rPr lang="en-US" altLang="ko-KR"/>
              <a:t>1,2,3,4,5,6,7		20</a:t>
            </a:r>
          </a:p>
          <a:p>
            <a:r>
              <a:rPr lang="en-US" altLang="ko-KR"/>
              <a:t>1,2,3,4,5,6,7,8		20</a:t>
            </a:r>
          </a:p>
          <a:p>
            <a:r>
              <a:rPr lang="en-US" altLang="ko-KR"/>
              <a:t>1,2,3,4,5,6,7,8,9		20 (41</a:t>
            </a:r>
            <a:r>
              <a:rPr lang="ko-KR" altLang="en-US"/>
              <a:t>번 유저</a:t>
            </a:r>
            <a:r>
              <a:rPr lang="en-US" altLang="ko-KR"/>
              <a:t>)</a:t>
            </a:r>
          </a:p>
          <a:p>
            <a:r>
              <a:rPr lang="en-US" altLang="ko-KR"/>
              <a:t>1,2,3,4,5,6,7,8,9,200		20</a:t>
            </a:r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r>
              <a:rPr lang="en-US" altLang="ko-KR"/>
              <a:t>999 	:	1,2,3,4,5,6,7,8,9		10</a:t>
            </a:r>
          </a:p>
          <a:p>
            <a:r>
              <a:rPr lang="en-US" altLang="ko-KR"/>
              <a:t>1000 	:	1,2,3,4,5,6,7,8,9		20</a:t>
            </a:r>
          </a:p>
          <a:p>
            <a:endParaRPr lang="en-US" altLang="ko-KR"/>
          </a:p>
          <a:p>
            <a:r>
              <a:rPr lang="ko-KR" altLang="en-US"/>
              <a:t>총 </a:t>
            </a:r>
            <a:r>
              <a:rPr lang="en-US" altLang="ko-KR"/>
              <a:t>interaction = 1000</a:t>
            </a:r>
            <a:r>
              <a:rPr lang="ko-KR" altLang="en-US"/>
              <a:t>개</a:t>
            </a:r>
          </a:p>
          <a:p>
            <a:r>
              <a:rPr lang="en-US" altLang="ko-KR"/>
              <a:t>interaction 500</a:t>
            </a:r>
            <a:r>
              <a:rPr lang="ko-KR" altLang="en-US"/>
              <a:t>개로 가정하고 </a:t>
            </a:r>
            <a:r>
              <a:rPr lang="en-US" altLang="ko-KR"/>
              <a:t>2</a:t>
            </a:r>
            <a:r>
              <a:rPr lang="ko-KR" altLang="en-US"/>
              <a:t>배 </a:t>
            </a:r>
            <a:r>
              <a:rPr lang="ko-KR" altLang="en-US" err="1"/>
              <a:t>하면됨</a:t>
            </a:r>
            <a:endParaRPr lang="ko-KR" altLang="en-US"/>
          </a:p>
          <a:p>
            <a:endParaRPr lang="ko-KR" altLang="en-US"/>
          </a:p>
          <a:p>
            <a:r>
              <a:rPr lang="en-US" altLang="ko-KR"/>
              <a:t>[</a:t>
            </a:r>
            <a:r>
              <a:rPr lang="ko-KR" altLang="en-US"/>
              <a:t>기대되는 추천 </a:t>
            </a:r>
            <a:r>
              <a:rPr lang="en-US" altLang="ko-KR"/>
              <a:t>Case]</a:t>
            </a:r>
          </a:p>
          <a:p>
            <a:r>
              <a:rPr lang="en-US" altLang="ko-KR"/>
              <a:t>(10</a:t>
            </a:r>
            <a:r>
              <a:rPr lang="ko-KR" altLang="en-US"/>
              <a:t>대는 </a:t>
            </a:r>
            <a:r>
              <a:rPr lang="en-US" altLang="ko-KR"/>
              <a:t>100 </a:t>
            </a:r>
            <a:r>
              <a:rPr lang="ko-KR" altLang="en-US"/>
              <a:t>추천</a:t>
            </a:r>
            <a:r>
              <a:rPr lang="en-US" altLang="ko-KR"/>
              <a:t>, 20</a:t>
            </a:r>
            <a:r>
              <a:rPr lang="ko-KR" altLang="en-US"/>
              <a:t>대는 </a:t>
            </a:r>
            <a:r>
              <a:rPr lang="en-US" altLang="ko-KR"/>
              <a:t>200 </a:t>
            </a:r>
            <a:r>
              <a:rPr lang="ko-KR" altLang="en-US"/>
              <a:t>추천</a:t>
            </a:r>
            <a:r>
              <a:rPr lang="en-US" altLang="ko-KR"/>
              <a:t>)</a:t>
            </a:r>
          </a:p>
          <a:p>
            <a:r>
              <a:rPr lang="en-US" altLang="ko-KR"/>
              <a:t>when (USER_ID = 9), then (ITEM_ID = 100)</a:t>
            </a:r>
          </a:p>
          <a:p>
            <a:r>
              <a:rPr lang="en-US" altLang="ko-KR"/>
              <a:t>when (USER_ID = 32+ 9), then (ITEM_ID = 200)</a:t>
            </a:r>
          </a:p>
          <a:p>
            <a:endParaRPr lang="en-US" altLang="ko-KR"/>
          </a:p>
          <a:p>
            <a:r>
              <a:rPr lang="en-US" altLang="ko-KR"/>
              <a:t>(USER_ID = 9)</a:t>
            </a:r>
          </a:p>
          <a:p>
            <a:r>
              <a:rPr lang="en-US" altLang="ko-KR"/>
              <a:t>(USER_ID = 32+ 9)</a:t>
            </a:r>
          </a:p>
          <a:p>
            <a:r>
              <a:rPr lang="ko-KR" altLang="en-US" err="1"/>
              <a:t>둘다</a:t>
            </a:r>
            <a:r>
              <a:rPr lang="ko-KR" altLang="en-US"/>
              <a:t> </a:t>
            </a:r>
            <a:r>
              <a:rPr lang="en-US" altLang="ko-KR"/>
              <a:t>interaction</a:t>
            </a:r>
            <a:r>
              <a:rPr lang="ko-KR" altLang="en-US"/>
              <a:t>은 </a:t>
            </a:r>
            <a:r>
              <a:rPr lang="en-US" altLang="ko-KR"/>
              <a:t>1,2,3,4,5,6,7,8,9 </a:t>
            </a:r>
            <a:r>
              <a:rPr lang="ko-KR" altLang="en-US"/>
              <a:t>로 같지만</a:t>
            </a:r>
          </a:p>
          <a:p>
            <a:r>
              <a:rPr lang="ko-KR" altLang="en-US"/>
              <a:t>연령이라는 </a:t>
            </a:r>
            <a:r>
              <a:rPr lang="en-US" altLang="ko-KR"/>
              <a:t>metadata</a:t>
            </a:r>
            <a:r>
              <a:rPr lang="ko-KR" altLang="en-US"/>
              <a:t>가 참조되어서</a:t>
            </a:r>
          </a:p>
          <a:p>
            <a:r>
              <a:rPr lang="en-US" altLang="ko-KR"/>
              <a:t>(USER_ID = 9) </a:t>
            </a:r>
            <a:r>
              <a:rPr lang="ko-KR" altLang="en-US"/>
              <a:t>는 </a:t>
            </a:r>
            <a:r>
              <a:rPr lang="en-US" altLang="ko-KR"/>
              <a:t>100</a:t>
            </a:r>
            <a:r>
              <a:rPr lang="ko-KR" altLang="en-US"/>
              <a:t>이</a:t>
            </a:r>
          </a:p>
          <a:p>
            <a:r>
              <a:rPr lang="en-US" altLang="ko-KR"/>
              <a:t>(USER_ID = 32+ 9) </a:t>
            </a:r>
            <a:r>
              <a:rPr lang="ko-KR" altLang="en-US"/>
              <a:t>는 </a:t>
            </a:r>
            <a:r>
              <a:rPr lang="en-US" altLang="ko-KR"/>
              <a:t>200</a:t>
            </a:r>
            <a:r>
              <a:rPr lang="ko-KR" altLang="en-US"/>
              <a:t>이 제일 위에 있음</a:t>
            </a: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1ECEB0-CD18-4BA1-BA0B-FD54C881E08F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15969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테스트 모델링 결과 보고 </a:t>
            </a:r>
            <a:endParaRPr lang="en-US" altLang="ko-KR"/>
          </a:p>
          <a:p>
            <a:endParaRPr lang="en-US" altLang="ko-KR"/>
          </a:p>
          <a:p>
            <a:r>
              <a:rPr lang="ko-KR" altLang="en-US"/>
              <a:t>데이터에 대한 이해가 필요함</a:t>
            </a:r>
            <a:endParaRPr lang="en-US" altLang="ko-KR"/>
          </a:p>
          <a:p>
            <a:endParaRPr lang="en-US" altLang="ko-KR"/>
          </a:p>
          <a:p>
            <a:r>
              <a:rPr lang="en-US" altLang="ko-KR"/>
              <a:t>1			10</a:t>
            </a:r>
          </a:p>
          <a:p>
            <a:r>
              <a:rPr lang="en-US" altLang="ko-KR"/>
              <a:t>1,2			10</a:t>
            </a:r>
          </a:p>
          <a:p>
            <a:r>
              <a:rPr lang="en-US" altLang="ko-KR"/>
              <a:t>1,2,3			10</a:t>
            </a:r>
          </a:p>
          <a:p>
            <a:r>
              <a:rPr lang="en-US" altLang="ko-KR"/>
              <a:t>1,2,3,4			10</a:t>
            </a:r>
          </a:p>
          <a:p>
            <a:r>
              <a:rPr lang="en-US" altLang="ko-KR"/>
              <a:t>1,2,3,4,5			10</a:t>
            </a:r>
          </a:p>
          <a:p>
            <a:r>
              <a:rPr lang="en-US" altLang="ko-KR"/>
              <a:t>1,2,3,4,5,6		10</a:t>
            </a:r>
          </a:p>
          <a:p>
            <a:r>
              <a:rPr lang="en-US" altLang="ko-KR"/>
              <a:t>1,2,3,4,5,6,7		10</a:t>
            </a:r>
          </a:p>
          <a:p>
            <a:r>
              <a:rPr lang="en-US" altLang="ko-KR"/>
              <a:t>1,2,3,4,5,6,7,8		10</a:t>
            </a:r>
          </a:p>
          <a:p>
            <a:r>
              <a:rPr lang="en-US" altLang="ko-KR"/>
              <a:t>1,2,3,4,5,6,7,8,9		10 (9</a:t>
            </a:r>
            <a:r>
              <a:rPr lang="ko-KR" altLang="en-US"/>
              <a:t>번 유저</a:t>
            </a:r>
            <a:r>
              <a:rPr lang="en-US" altLang="ko-KR"/>
              <a:t>)</a:t>
            </a:r>
          </a:p>
          <a:p>
            <a:r>
              <a:rPr lang="en-US" altLang="ko-KR"/>
              <a:t>1,2,3,4,5,6,7,8,9,100		10</a:t>
            </a:r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r>
              <a:rPr lang="en-US" altLang="ko-KR"/>
              <a:t>1			20</a:t>
            </a:r>
          </a:p>
          <a:p>
            <a:r>
              <a:rPr lang="en-US" altLang="ko-KR"/>
              <a:t>1,2			20</a:t>
            </a:r>
          </a:p>
          <a:p>
            <a:r>
              <a:rPr lang="en-US" altLang="ko-KR"/>
              <a:t>1,2,3			20</a:t>
            </a:r>
          </a:p>
          <a:p>
            <a:r>
              <a:rPr lang="en-US" altLang="ko-KR"/>
              <a:t>1,2,3,4			20</a:t>
            </a:r>
          </a:p>
          <a:p>
            <a:r>
              <a:rPr lang="en-US" altLang="ko-KR"/>
              <a:t>1,2,3,4,5			20</a:t>
            </a:r>
          </a:p>
          <a:p>
            <a:r>
              <a:rPr lang="en-US" altLang="ko-KR"/>
              <a:t>1,2,3,4,5,6		20</a:t>
            </a:r>
          </a:p>
          <a:p>
            <a:r>
              <a:rPr lang="en-US" altLang="ko-KR"/>
              <a:t>1,2,3,4,5,6,7		20</a:t>
            </a:r>
          </a:p>
          <a:p>
            <a:r>
              <a:rPr lang="en-US" altLang="ko-KR"/>
              <a:t>1,2,3,4,5,6,7,8		20</a:t>
            </a:r>
          </a:p>
          <a:p>
            <a:r>
              <a:rPr lang="en-US" altLang="ko-KR"/>
              <a:t>1,2,3,4,5,6,7,8,9		20 (41</a:t>
            </a:r>
            <a:r>
              <a:rPr lang="ko-KR" altLang="en-US"/>
              <a:t>번 유저</a:t>
            </a:r>
            <a:r>
              <a:rPr lang="en-US" altLang="ko-KR"/>
              <a:t>)</a:t>
            </a:r>
          </a:p>
          <a:p>
            <a:r>
              <a:rPr lang="en-US" altLang="ko-KR"/>
              <a:t>1,2,3,4,5,6,7,8,9,200		20</a:t>
            </a:r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r>
              <a:rPr lang="en-US" altLang="ko-KR"/>
              <a:t>999 	:	1,2,3,4,5,6,7,8,9		10</a:t>
            </a:r>
          </a:p>
          <a:p>
            <a:r>
              <a:rPr lang="en-US" altLang="ko-KR"/>
              <a:t>1000 	:	1,2,3,4,5,6,7,8,9		20</a:t>
            </a:r>
          </a:p>
          <a:p>
            <a:endParaRPr lang="en-US" altLang="ko-KR"/>
          </a:p>
          <a:p>
            <a:r>
              <a:rPr lang="ko-KR" altLang="en-US"/>
              <a:t>총 </a:t>
            </a:r>
            <a:r>
              <a:rPr lang="en-US" altLang="ko-KR"/>
              <a:t>interaction = 1000</a:t>
            </a:r>
            <a:r>
              <a:rPr lang="ko-KR" altLang="en-US"/>
              <a:t>개</a:t>
            </a:r>
          </a:p>
          <a:p>
            <a:r>
              <a:rPr lang="en-US" altLang="ko-KR"/>
              <a:t>interaction 500</a:t>
            </a:r>
            <a:r>
              <a:rPr lang="ko-KR" altLang="en-US"/>
              <a:t>개로 가정하고 </a:t>
            </a:r>
            <a:r>
              <a:rPr lang="en-US" altLang="ko-KR"/>
              <a:t>2</a:t>
            </a:r>
            <a:r>
              <a:rPr lang="ko-KR" altLang="en-US"/>
              <a:t>배 </a:t>
            </a:r>
            <a:r>
              <a:rPr lang="ko-KR" altLang="en-US" err="1"/>
              <a:t>하면됨</a:t>
            </a:r>
            <a:endParaRPr lang="ko-KR" altLang="en-US"/>
          </a:p>
          <a:p>
            <a:endParaRPr lang="ko-KR" altLang="en-US"/>
          </a:p>
          <a:p>
            <a:r>
              <a:rPr lang="en-US" altLang="ko-KR"/>
              <a:t>[</a:t>
            </a:r>
            <a:r>
              <a:rPr lang="ko-KR" altLang="en-US"/>
              <a:t>기대되는 추천 </a:t>
            </a:r>
            <a:r>
              <a:rPr lang="en-US" altLang="ko-KR"/>
              <a:t>Case]</a:t>
            </a:r>
          </a:p>
          <a:p>
            <a:r>
              <a:rPr lang="en-US" altLang="ko-KR"/>
              <a:t>(10</a:t>
            </a:r>
            <a:r>
              <a:rPr lang="ko-KR" altLang="en-US"/>
              <a:t>대는 </a:t>
            </a:r>
            <a:r>
              <a:rPr lang="en-US" altLang="ko-KR"/>
              <a:t>100 </a:t>
            </a:r>
            <a:r>
              <a:rPr lang="ko-KR" altLang="en-US"/>
              <a:t>추천</a:t>
            </a:r>
            <a:r>
              <a:rPr lang="en-US" altLang="ko-KR"/>
              <a:t>, 20</a:t>
            </a:r>
            <a:r>
              <a:rPr lang="ko-KR" altLang="en-US"/>
              <a:t>대는 </a:t>
            </a:r>
            <a:r>
              <a:rPr lang="en-US" altLang="ko-KR"/>
              <a:t>200 </a:t>
            </a:r>
            <a:r>
              <a:rPr lang="ko-KR" altLang="en-US"/>
              <a:t>추천</a:t>
            </a:r>
            <a:r>
              <a:rPr lang="en-US" altLang="ko-KR"/>
              <a:t>)</a:t>
            </a:r>
          </a:p>
          <a:p>
            <a:r>
              <a:rPr lang="en-US" altLang="ko-KR"/>
              <a:t>when (USER_ID = 9), then (ITEM_ID = 100)</a:t>
            </a:r>
          </a:p>
          <a:p>
            <a:r>
              <a:rPr lang="en-US" altLang="ko-KR"/>
              <a:t>when (USER_ID = 32+ 9), then (ITEM_ID = 200)</a:t>
            </a:r>
          </a:p>
          <a:p>
            <a:endParaRPr lang="en-US" altLang="ko-KR"/>
          </a:p>
          <a:p>
            <a:r>
              <a:rPr lang="en-US" altLang="ko-KR"/>
              <a:t>(USER_ID = 9)</a:t>
            </a:r>
          </a:p>
          <a:p>
            <a:r>
              <a:rPr lang="en-US" altLang="ko-KR"/>
              <a:t>(USER_ID = 32+ 9)</a:t>
            </a:r>
          </a:p>
          <a:p>
            <a:r>
              <a:rPr lang="ko-KR" altLang="en-US" err="1"/>
              <a:t>둘다</a:t>
            </a:r>
            <a:r>
              <a:rPr lang="ko-KR" altLang="en-US"/>
              <a:t> </a:t>
            </a:r>
            <a:r>
              <a:rPr lang="en-US" altLang="ko-KR"/>
              <a:t>interaction</a:t>
            </a:r>
            <a:r>
              <a:rPr lang="ko-KR" altLang="en-US"/>
              <a:t>은 </a:t>
            </a:r>
            <a:r>
              <a:rPr lang="en-US" altLang="ko-KR"/>
              <a:t>1,2,3,4,5,6,7,8,9 </a:t>
            </a:r>
            <a:r>
              <a:rPr lang="ko-KR" altLang="en-US"/>
              <a:t>로 같지만</a:t>
            </a:r>
          </a:p>
          <a:p>
            <a:r>
              <a:rPr lang="ko-KR" altLang="en-US"/>
              <a:t>연령이라는 </a:t>
            </a:r>
            <a:r>
              <a:rPr lang="en-US" altLang="ko-KR"/>
              <a:t>metadata</a:t>
            </a:r>
            <a:r>
              <a:rPr lang="ko-KR" altLang="en-US"/>
              <a:t>가 참조되어서</a:t>
            </a:r>
          </a:p>
          <a:p>
            <a:r>
              <a:rPr lang="en-US" altLang="ko-KR"/>
              <a:t>(USER_ID = 9) </a:t>
            </a:r>
            <a:r>
              <a:rPr lang="ko-KR" altLang="en-US"/>
              <a:t>는 </a:t>
            </a:r>
            <a:r>
              <a:rPr lang="en-US" altLang="ko-KR"/>
              <a:t>100</a:t>
            </a:r>
            <a:r>
              <a:rPr lang="ko-KR" altLang="en-US"/>
              <a:t>이</a:t>
            </a:r>
          </a:p>
          <a:p>
            <a:r>
              <a:rPr lang="en-US" altLang="ko-KR"/>
              <a:t>(USER_ID = 32+ 9) </a:t>
            </a:r>
            <a:r>
              <a:rPr lang="ko-KR" altLang="en-US"/>
              <a:t>는 </a:t>
            </a:r>
            <a:r>
              <a:rPr lang="en-US" altLang="ko-KR"/>
              <a:t>200</a:t>
            </a:r>
            <a:r>
              <a:rPr lang="ko-KR" altLang="en-US"/>
              <a:t>이 제일 위에 있음</a:t>
            </a: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1ECEB0-CD18-4BA1-BA0B-FD54C881E08F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669272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해당 페이지에서 발표</a:t>
            </a:r>
            <a:endParaRPr lang="en-US" altLang="ko-KR" sz="1200">
              <a:latin typeface="페이북 OTF Bold" panose="00000800000000000000" pitchFamily="50" charset="-127"/>
              <a:ea typeface="페이북 OTF Bold" panose="00000800000000000000" pitchFamily="50" charset="-127"/>
            </a:endParaRPr>
          </a:p>
          <a:p>
            <a:endParaRPr lang="en-US" altLang="ko-KR" sz="1200">
              <a:latin typeface="페이북 OTF Bold" panose="00000800000000000000" pitchFamily="50" charset="-127"/>
              <a:ea typeface="페이북 OTF Bold" panose="00000800000000000000" pitchFamily="50" charset="-127"/>
            </a:endParaRPr>
          </a:p>
          <a:p>
            <a:r>
              <a:rPr lang="ko-KR" altLang="en-US" sz="1200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첫번째 케이스 비슷한 식성을 가진 사람의 데이터를 기반으로 음식을 추천해주는지를 보기위해서</a:t>
            </a:r>
            <a:endParaRPr lang="en-US" altLang="ko-KR" sz="1200">
              <a:latin typeface="페이북 OTF Bold" panose="00000800000000000000" pitchFamily="50" charset="-127"/>
              <a:ea typeface="페이북 OTF Bold" panose="00000800000000000000" pitchFamily="50" charset="-127"/>
            </a:endParaRPr>
          </a:p>
          <a:p>
            <a:r>
              <a:rPr lang="ko-KR" altLang="en-US" sz="1200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연령이라는 변수를 고려하지 않기 위해서 </a:t>
            </a:r>
            <a:r>
              <a:rPr lang="en-US" altLang="ko-KR" sz="1200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10</a:t>
            </a:r>
            <a:r>
              <a:rPr lang="ko-KR" altLang="en-US" sz="1200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대들의 데이터로만 확인해보겠습니다</a:t>
            </a:r>
            <a:r>
              <a:rPr lang="en-US" altLang="ko-KR" sz="1200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.</a:t>
            </a:r>
          </a:p>
          <a:p>
            <a:endParaRPr lang="en-US" altLang="ko-KR" sz="1200">
              <a:latin typeface="페이북 OTF Bold" panose="00000800000000000000" pitchFamily="50" charset="-127"/>
              <a:ea typeface="페이북 OTF Bold" panose="00000800000000000000" pitchFamily="50" charset="-127"/>
            </a:endParaRPr>
          </a:p>
          <a:p>
            <a:endParaRPr lang="en-US" altLang="ko-KR" sz="1200">
              <a:latin typeface="페이북 OTF Bold" panose="00000800000000000000" pitchFamily="50" charset="-127"/>
              <a:ea typeface="페이북 OTF Bold" panose="00000800000000000000" pitchFamily="50" charset="-127"/>
            </a:endParaRPr>
          </a:p>
          <a:p>
            <a:r>
              <a:rPr lang="en-US" altLang="ko-KR" sz="1200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1</a:t>
            </a:r>
            <a:r>
              <a:rPr lang="ko-KR" altLang="en-US" sz="1200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번 사용자가 음식을 추천을 받으려고 합니다</a:t>
            </a:r>
            <a:r>
              <a:rPr lang="en-US" altLang="ko-KR" sz="1200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. </a:t>
            </a:r>
          </a:p>
          <a:p>
            <a:r>
              <a:rPr lang="en-US" altLang="ko-KR" sz="1200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1</a:t>
            </a:r>
            <a:r>
              <a:rPr lang="ko-KR" altLang="en-US" sz="1200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번부터 </a:t>
            </a:r>
            <a:r>
              <a:rPr lang="en-US" altLang="ko-KR" sz="1200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32</a:t>
            </a:r>
            <a:r>
              <a:rPr lang="ko-KR" altLang="en-US" sz="1200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번까지의 사용자들은 </a:t>
            </a:r>
            <a:r>
              <a:rPr lang="en-US" altLang="ko-KR" sz="1200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1</a:t>
            </a:r>
            <a:r>
              <a:rPr lang="ko-KR" altLang="en-US" sz="1200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번 사용자와 비슷한 음식 식성을 가지고 있다고 가정한 데이터에 의해서</a:t>
            </a:r>
            <a:endParaRPr lang="en-US" altLang="ko-KR" sz="1200">
              <a:latin typeface="페이북 OTF Bold" panose="00000800000000000000" pitchFamily="50" charset="-127"/>
              <a:ea typeface="페이북 OTF Bold" panose="00000800000000000000" pitchFamily="50" charset="-127"/>
            </a:endParaRPr>
          </a:p>
          <a:p>
            <a:r>
              <a:rPr lang="ko-KR" altLang="en-US" sz="1200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모두 </a:t>
            </a:r>
            <a:r>
              <a:rPr lang="en-US" altLang="ko-KR" sz="1200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1</a:t>
            </a:r>
            <a:r>
              <a:rPr lang="ko-KR" altLang="en-US" sz="1200" err="1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번음식</a:t>
            </a:r>
            <a:r>
              <a:rPr lang="ko-KR" altLang="en-US" sz="1200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 다음으로 </a:t>
            </a:r>
            <a:r>
              <a:rPr lang="en-US" altLang="ko-KR" sz="1200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2</a:t>
            </a:r>
            <a:r>
              <a:rPr lang="ko-KR" altLang="en-US" sz="1200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번 음식을 먹었습니다</a:t>
            </a:r>
            <a:r>
              <a:rPr lang="en-US" altLang="ko-KR" sz="1200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.</a:t>
            </a:r>
          </a:p>
          <a:p>
            <a:endParaRPr lang="en-US" altLang="ko-KR" sz="1200">
              <a:latin typeface="페이북 OTF Bold" panose="00000800000000000000" pitchFamily="50" charset="-127"/>
              <a:ea typeface="페이북 OTF Bold" panose="00000800000000000000" pitchFamily="50" charset="-127"/>
            </a:endParaRPr>
          </a:p>
          <a:p>
            <a:r>
              <a:rPr lang="ko-KR" altLang="en-US" sz="1200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따라서 </a:t>
            </a:r>
            <a:r>
              <a:rPr lang="en-US" altLang="ko-KR" sz="1200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1</a:t>
            </a:r>
            <a:r>
              <a:rPr lang="ko-KR" altLang="en-US" sz="1200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번사용자에게는 </a:t>
            </a:r>
            <a:r>
              <a:rPr lang="en-US" altLang="ko-KR" sz="1200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2</a:t>
            </a:r>
            <a:r>
              <a:rPr lang="ko-KR" altLang="en-US" sz="1200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번 음식이 가장 강력하게 추천 될 것으로 예상됩니다</a:t>
            </a:r>
            <a:r>
              <a:rPr lang="en-US" altLang="ko-KR" sz="1200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.</a:t>
            </a:r>
          </a:p>
          <a:p>
            <a:endParaRPr lang="en-US" altLang="ko-KR" sz="1200">
              <a:latin typeface="페이북 OTF Bold" panose="00000800000000000000" pitchFamily="50" charset="-127"/>
              <a:ea typeface="페이북 OTF Bold" panose="00000800000000000000" pitchFamily="50" charset="-127"/>
            </a:endParaRPr>
          </a:p>
          <a:p>
            <a:r>
              <a:rPr lang="en-US" altLang="ko-KR" sz="1200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2</a:t>
            </a:r>
            <a:r>
              <a:rPr lang="ko-KR" altLang="en-US" sz="1200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번 사용자의 경우도 마찬가지입니다</a:t>
            </a:r>
            <a:r>
              <a:rPr lang="en-US" altLang="ko-KR" sz="1200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.</a:t>
            </a:r>
          </a:p>
          <a:p>
            <a:endParaRPr lang="en-US" altLang="ko-KR" sz="1200">
              <a:latin typeface="페이북 OTF Bold" panose="00000800000000000000" pitchFamily="50" charset="-127"/>
              <a:ea typeface="페이북 OTF Bold" panose="00000800000000000000" pitchFamily="50" charset="-127"/>
            </a:endParaRPr>
          </a:p>
          <a:p>
            <a:endParaRPr lang="en-US" altLang="ko-KR" sz="1200">
              <a:latin typeface="페이북 OTF Bold" panose="00000800000000000000" pitchFamily="50" charset="-127"/>
              <a:ea typeface="페이북 OTF Bold" panose="00000800000000000000" pitchFamily="50" charset="-127"/>
            </a:endParaRPr>
          </a:p>
          <a:p>
            <a:endParaRPr lang="en-US" altLang="ko-KR" sz="1200">
              <a:latin typeface="페이북 OTF Bold" panose="00000800000000000000" pitchFamily="50" charset="-127"/>
              <a:ea typeface="페이북 OTF Bold" panose="00000800000000000000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1ECEB0-CD18-4BA1-BA0B-FD54C881E08F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62792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“USER_ID</a:t>
            </a:r>
            <a:r>
              <a:rPr lang="ko-KR" altLang="en-US" sz="1200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 </a:t>
            </a:r>
            <a:r>
              <a:rPr lang="en-US" altLang="ko-KR" sz="1200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==</a:t>
            </a:r>
            <a:r>
              <a:rPr lang="ko-KR" altLang="en-US" sz="1200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 </a:t>
            </a:r>
            <a:r>
              <a:rPr lang="en-US" altLang="ko-KR" sz="1200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9”</a:t>
            </a:r>
            <a:r>
              <a:rPr lang="ko-KR" altLang="en-US" sz="1200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와 </a:t>
            </a:r>
            <a:r>
              <a:rPr lang="en-US" altLang="ko-KR" sz="1200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“USER_ID == 41(32+9)” </a:t>
            </a:r>
            <a:r>
              <a:rPr lang="ko-KR" altLang="en-US" sz="1200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은 연령이 각각 </a:t>
            </a:r>
            <a:r>
              <a:rPr lang="en-US" altLang="ko-KR" sz="1200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10</a:t>
            </a:r>
            <a:r>
              <a:rPr lang="ko-KR" altLang="en-US" sz="1200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대</a:t>
            </a:r>
            <a:r>
              <a:rPr lang="en-US" altLang="ko-KR" sz="1200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, 20</a:t>
            </a:r>
            <a:r>
              <a:rPr lang="ko-KR" altLang="en-US" sz="1200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대 이면서</a:t>
            </a:r>
            <a:r>
              <a:rPr lang="en-US" altLang="ko-KR" sz="1200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,  </a:t>
            </a:r>
            <a:r>
              <a:rPr lang="ko-KR" altLang="en-US" sz="1200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똑같은 음식을 먹은 기록이 있다</a:t>
            </a:r>
            <a:r>
              <a:rPr lang="en-US" altLang="ko-KR" sz="1200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(1,2,3,4,5,6,7,8,9) </a:t>
            </a:r>
            <a:r>
              <a:rPr lang="ko-KR" altLang="en-US" sz="1200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그리고 두 사용자 모두 </a:t>
            </a:r>
            <a:r>
              <a:rPr lang="en-US" altLang="ko-KR" sz="1200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10</a:t>
            </a:r>
            <a:r>
              <a:rPr lang="ko-KR" altLang="en-US" sz="1200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번째 음식 메뉴를 추천 받고자 한다</a:t>
            </a:r>
            <a:r>
              <a:rPr lang="en-US" altLang="ko-KR" sz="1200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.</a:t>
            </a:r>
          </a:p>
          <a:p>
            <a:endParaRPr lang="en-US" altLang="ko-KR" sz="1200">
              <a:latin typeface="페이북 OTF Bold" panose="00000800000000000000" pitchFamily="50" charset="-127"/>
              <a:ea typeface="페이북 OTF Bold" panose="00000800000000000000" pitchFamily="50" charset="-127"/>
            </a:endParaRPr>
          </a:p>
          <a:p>
            <a:r>
              <a:rPr lang="en-US" altLang="ko-KR" sz="1200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INTERACTIONS </a:t>
            </a:r>
            <a:r>
              <a:rPr lang="ko-KR" altLang="en-US" sz="1200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데이터에서 </a:t>
            </a:r>
            <a:r>
              <a:rPr lang="en-US" altLang="ko-KR" sz="1200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10</a:t>
            </a:r>
            <a:r>
              <a:rPr lang="ko-KR" altLang="en-US" sz="1200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대들의 </a:t>
            </a:r>
            <a:r>
              <a:rPr lang="en-US" altLang="ko-KR" sz="1200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10</a:t>
            </a:r>
            <a:r>
              <a:rPr lang="ko-KR" altLang="en-US" sz="1200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번째음식으로 </a:t>
            </a:r>
            <a:r>
              <a:rPr lang="en-US" altLang="ko-KR" sz="1200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100</a:t>
            </a:r>
            <a:r>
              <a:rPr lang="ko-KR" altLang="en-US" sz="1200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을</a:t>
            </a:r>
            <a:r>
              <a:rPr lang="en-US" altLang="ko-KR" sz="1200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, 20</a:t>
            </a:r>
            <a:r>
              <a:rPr lang="ko-KR" altLang="en-US" sz="1200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대의 </a:t>
            </a:r>
            <a:r>
              <a:rPr lang="en-US" altLang="ko-KR" sz="1200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10</a:t>
            </a:r>
            <a:r>
              <a:rPr lang="ko-KR" altLang="en-US" sz="1200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번째 음식으로 </a:t>
            </a:r>
            <a:r>
              <a:rPr lang="en-US" altLang="ko-KR" sz="1200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200</a:t>
            </a:r>
            <a:r>
              <a:rPr lang="ko-KR" altLang="en-US" sz="1200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을 </a:t>
            </a:r>
            <a:r>
              <a:rPr lang="ko-KR" altLang="en-US" sz="1200" err="1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특이값으로</a:t>
            </a:r>
            <a:r>
              <a:rPr lang="ko-KR" altLang="en-US" sz="1200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 </a:t>
            </a:r>
            <a:r>
              <a:rPr lang="ko-KR" altLang="en-US" sz="1200" err="1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지정해놨기</a:t>
            </a:r>
            <a:r>
              <a:rPr lang="ko-KR" altLang="en-US" sz="1200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 때문에 </a:t>
            </a:r>
            <a:r>
              <a:rPr lang="en-US" altLang="ko-KR" sz="1200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AGEGROUP</a:t>
            </a:r>
            <a:r>
              <a:rPr lang="ko-KR" altLang="en-US" sz="1200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이 학습에 반영된 경우 기대되는 결과는 다음과 같다</a:t>
            </a:r>
            <a:r>
              <a:rPr lang="en-US" altLang="ko-KR" sz="1200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.</a:t>
            </a:r>
          </a:p>
          <a:p>
            <a:endParaRPr lang="en-US" altLang="ko-KR" sz="1200">
              <a:latin typeface="페이북 OTF Bold" panose="00000800000000000000" pitchFamily="50" charset="-127"/>
              <a:ea typeface="페이북 OTF Bold" panose="00000800000000000000" pitchFamily="50" charset="-127"/>
            </a:endParaRPr>
          </a:p>
          <a:p>
            <a:r>
              <a:rPr lang="ko-KR" altLang="en-US" sz="1200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결과를 보면 기대되는 추천 </a:t>
            </a:r>
            <a:r>
              <a:rPr lang="en-US" altLang="ko-KR" sz="1200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Case</a:t>
            </a:r>
            <a:r>
              <a:rPr lang="ko-KR" altLang="en-US" sz="1200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와 일치한다</a:t>
            </a:r>
            <a:r>
              <a:rPr lang="en-US" altLang="ko-KR" sz="1200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. </a:t>
            </a:r>
            <a:r>
              <a:rPr lang="ko-KR" altLang="en-US" sz="1200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결국 사용자와 아이템의 상호작용 뿐만 아니라 사용자의 연령이라는 속성이 학습에 반영되었음을 알 수 있다</a:t>
            </a:r>
            <a:r>
              <a:rPr lang="en-US" altLang="ko-KR" sz="1200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1ECEB0-CD18-4BA1-BA0B-FD54C881E08F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717146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“USER_ID</a:t>
            </a:r>
            <a:r>
              <a:rPr lang="ko-KR" altLang="en-US" sz="1200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 </a:t>
            </a:r>
            <a:r>
              <a:rPr lang="en-US" altLang="ko-KR" sz="1200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==</a:t>
            </a:r>
            <a:r>
              <a:rPr lang="ko-KR" altLang="en-US" sz="1200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 </a:t>
            </a:r>
            <a:r>
              <a:rPr lang="en-US" altLang="ko-KR" sz="1200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9”</a:t>
            </a:r>
            <a:r>
              <a:rPr lang="ko-KR" altLang="en-US" sz="1200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와 </a:t>
            </a:r>
            <a:r>
              <a:rPr lang="en-US" altLang="ko-KR" sz="1200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“USER_ID == 41(32+9)” </a:t>
            </a:r>
            <a:r>
              <a:rPr lang="ko-KR" altLang="en-US" sz="1200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은 연령이 각각 </a:t>
            </a:r>
            <a:r>
              <a:rPr lang="en-US" altLang="ko-KR" sz="1200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10</a:t>
            </a:r>
            <a:r>
              <a:rPr lang="ko-KR" altLang="en-US" sz="1200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대</a:t>
            </a:r>
            <a:r>
              <a:rPr lang="en-US" altLang="ko-KR" sz="1200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, 20</a:t>
            </a:r>
            <a:r>
              <a:rPr lang="ko-KR" altLang="en-US" sz="1200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대 이면서</a:t>
            </a:r>
            <a:r>
              <a:rPr lang="en-US" altLang="ko-KR" sz="1200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,  </a:t>
            </a:r>
            <a:r>
              <a:rPr lang="ko-KR" altLang="en-US" sz="1200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똑같은 음식을 먹은 기록이 있다</a:t>
            </a:r>
            <a:r>
              <a:rPr lang="en-US" altLang="ko-KR" sz="1200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(1,2,3,4,5,6,7,8,9) </a:t>
            </a:r>
            <a:r>
              <a:rPr lang="ko-KR" altLang="en-US" sz="1200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그리고 두 사용자 모두 </a:t>
            </a:r>
            <a:r>
              <a:rPr lang="en-US" altLang="ko-KR" sz="1200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10</a:t>
            </a:r>
            <a:r>
              <a:rPr lang="ko-KR" altLang="en-US" sz="1200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번째 음식 메뉴를 추천 받고자 한다</a:t>
            </a:r>
            <a:r>
              <a:rPr lang="en-US" altLang="ko-KR" sz="1200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.</a:t>
            </a:r>
          </a:p>
          <a:p>
            <a:endParaRPr lang="en-US" altLang="ko-KR" sz="1200">
              <a:latin typeface="페이북 OTF Bold" panose="00000800000000000000" pitchFamily="50" charset="-127"/>
              <a:ea typeface="페이북 OTF Bold" panose="00000800000000000000" pitchFamily="50" charset="-127"/>
            </a:endParaRPr>
          </a:p>
          <a:p>
            <a:r>
              <a:rPr lang="en-US" altLang="ko-KR" sz="1200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INTERACTIONS </a:t>
            </a:r>
            <a:r>
              <a:rPr lang="ko-KR" altLang="en-US" sz="1200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데이터에서 </a:t>
            </a:r>
            <a:r>
              <a:rPr lang="en-US" altLang="ko-KR" sz="1200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10</a:t>
            </a:r>
            <a:r>
              <a:rPr lang="ko-KR" altLang="en-US" sz="1200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대들의 </a:t>
            </a:r>
            <a:r>
              <a:rPr lang="en-US" altLang="ko-KR" sz="1200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10</a:t>
            </a:r>
            <a:r>
              <a:rPr lang="ko-KR" altLang="en-US" sz="1200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번째음식으로 </a:t>
            </a:r>
            <a:r>
              <a:rPr lang="en-US" altLang="ko-KR" sz="1200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100</a:t>
            </a:r>
            <a:r>
              <a:rPr lang="ko-KR" altLang="en-US" sz="1200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을</a:t>
            </a:r>
            <a:r>
              <a:rPr lang="en-US" altLang="ko-KR" sz="1200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, 20</a:t>
            </a:r>
            <a:r>
              <a:rPr lang="ko-KR" altLang="en-US" sz="1200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대의 </a:t>
            </a:r>
            <a:r>
              <a:rPr lang="en-US" altLang="ko-KR" sz="1200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10</a:t>
            </a:r>
            <a:r>
              <a:rPr lang="ko-KR" altLang="en-US" sz="1200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번째 음식으로 </a:t>
            </a:r>
            <a:r>
              <a:rPr lang="en-US" altLang="ko-KR" sz="1200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200</a:t>
            </a:r>
            <a:r>
              <a:rPr lang="ko-KR" altLang="en-US" sz="1200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을 </a:t>
            </a:r>
            <a:r>
              <a:rPr lang="ko-KR" altLang="en-US" sz="1200" err="1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특이값으로</a:t>
            </a:r>
            <a:r>
              <a:rPr lang="ko-KR" altLang="en-US" sz="1200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 </a:t>
            </a:r>
            <a:r>
              <a:rPr lang="ko-KR" altLang="en-US" sz="1200" err="1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지정해놨기</a:t>
            </a:r>
            <a:r>
              <a:rPr lang="ko-KR" altLang="en-US" sz="1200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 때문에 </a:t>
            </a:r>
            <a:r>
              <a:rPr lang="en-US" altLang="ko-KR" sz="1200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AGEGROUP</a:t>
            </a:r>
            <a:r>
              <a:rPr lang="ko-KR" altLang="en-US" sz="1200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이 학습에 반영된 경우 기대되는 결과는 다음과 같다</a:t>
            </a:r>
            <a:r>
              <a:rPr lang="en-US" altLang="ko-KR" sz="1200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1ECEB0-CD18-4BA1-BA0B-FD54C881E08F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69830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진행현황 </a:t>
            </a:r>
            <a:r>
              <a:rPr lang="ko-KR" altLang="en-US" err="1"/>
              <a:t>적어야할</a:t>
            </a:r>
            <a:r>
              <a:rPr lang="ko-KR" altLang="en-US"/>
              <a:t> 것 </a:t>
            </a:r>
            <a:r>
              <a:rPr lang="en-US" altLang="ko-KR"/>
              <a:t>(</a:t>
            </a:r>
            <a:r>
              <a:rPr lang="ko-KR" altLang="en-US"/>
              <a:t>발표순서도 마찬가지</a:t>
            </a:r>
            <a:r>
              <a:rPr lang="en-US" altLang="ko-KR"/>
              <a:t>)</a:t>
            </a:r>
          </a:p>
          <a:p>
            <a:endParaRPr lang="en-US" altLang="ko-KR"/>
          </a:p>
          <a:p>
            <a:r>
              <a:rPr lang="ko-KR" altLang="en-US"/>
              <a:t>중간발표 이전에 큼지막한 기능 구현과 실제 </a:t>
            </a:r>
            <a:r>
              <a:rPr lang="ko-KR" altLang="en-US" err="1"/>
              <a:t>모델링하는것에</a:t>
            </a:r>
            <a:r>
              <a:rPr lang="ko-KR" altLang="en-US"/>
              <a:t> 초점을 뒀다</a:t>
            </a:r>
            <a:endParaRPr lang="en-US" altLang="ko-KR"/>
          </a:p>
          <a:p>
            <a:r>
              <a:rPr lang="ko-KR" altLang="en-US"/>
              <a:t>시각적인 요소들이나 디테일한 부분들은 핵심 기능을 구현하면서 차근히 개선할 예정이다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en-US" altLang="ko-KR"/>
              <a:t>1. </a:t>
            </a:r>
            <a:r>
              <a:rPr lang="ko-KR" altLang="en-US"/>
              <a:t>다들 기억 못 할 수도 있으니까 어떤 어플인지 아주 간단히 설명</a:t>
            </a:r>
            <a:r>
              <a:rPr lang="en-US" altLang="ko-KR"/>
              <a:t>(</a:t>
            </a:r>
            <a:r>
              <a:rPr lang="ko-KR" altLang="en-US"/>
              <a:t>역할</a:t>
            </a:r>
            <a:r>
              <a:rPr lang="en-US" altLang="ko-KR"/>
              <a:t>, </a:t>
            </a:r>
            <a:r>
              <a:rPr lang="ko-KR" altLang="en-US"/>
              <a:t>기대 효과 정도</a:t>
            </a:r>
            <a:r>
              <a:rPr lang="en-US" altLang="ko-KR"/>
              <a:t>)</a:t>
            </a:r>
          </a:p>
          <a:p>
            <a:r>
              <a:rPr lang="en-US" altLang="ko-KR"/>
              <a:t>2. </a:t>
            </a:r>
            <a:r>
              <a:rPr lang="ko-KR" altLang="en-US"/>
              <a:t>제안서에 </a:t>
            </a:r>
            <a:r>
              <a:rPr lang="ko-KR" altLang="en-US" err="1"/>
              <a:t>써놨던</a:t>
            </a:r>
            <a:r>
              <a:rPr lang="ko-KR" altLang="en-US"/>
              <a:t> 필요기술들</a:t>
            </a:r>
            <a:r>
              <a:rPr lang="en-US" altLang="ko-KR"/>
              <a:t>(Personalize,</a:t>
            </a:r>
            <a:r>
              <a:rPr lang="ko-KR" altLang="en-US"/>
              <a:t> </a:t>
            </a:r>
            <a:r>
              <a:rPr lang="en-US" altLang="ko-KR" err="1"/>
              <a:t>Lamda</a:t>
            </a:r>
            <a:r>
              <a:rPr lang="ko-KR" altLang="en-US"/>
              <a:t> 등</a:t>
            </a:r>
            <a:r>
              <a:rPr lang="en-US" altLang="ko-KR"/>
              <a:t>) </a:t>
            </a:r>
            <a:r>
              <a:rPr lang="ko-KR" altLang="en-US"/>
              <a:t>중에서 </a:t>
            </a:r>
            <a:r>
              <a:rPr lang="en-US" altLang="ko-KR"/>
              <a:t>(</a:t>
            </a:r>
            <a:r>
              <a:rPr lang="ko-KR" altLang="en-US"/>
              <a:t>무엇 </a:t>
            </a:r>
            <a:r>
              <a:rPr lang="ko-KR" altLang="en-US" err="1"/>
              <a:t>무엇</a:t>
            </a:r>
            <a:r>
              <a:rPr lang="en-US" altLang="ko-KR"/>
              <a:t>)</a:t>
            </a:r>
            <a:r>
              <a:rPr lang="ko-KR" altLang="en-US"/>
              <a:t> 사용해서 </a:t>
            </a:r>
            <a:r>
              <a:rPr lang="en-US" altLang="ko-KR"/>
              <a:t>(</a:t>
            </a:r>
            <a:r>
              <a:rPr lang="ko-KR" altLang="en-US"/>
              <a:t>어떤 </a:t>
            </a:r>
            <a:r>
              <a:rPr lang="ko-KR" altLang="en-US" err="1"/>
              <a:t>어떤</a:t>
            </a:r>
            <a:r>
              <a:rPr lang="en-US" altLang="ko-KR"/>
              <a:t>)</a:t>
            </a:r>
            <a:r>
              <a:rPr lang="ko-KR" altLang="en-US"/>
              <a:t> 기능까지 구현했다</a:t>
            </a:r>
            <a:endParaRPr lang="en-US" altLang="ko-KR"/>
          </a:p>
          <a:p>
            <a:r>
              <a:rPr lang="en-US" altLang="ko-KR"/>
              <a:t>3. </a:t>
            </a:r>
            <a:r>
              <a:rPr lang="ko-KR" altLang="en-US"/>
              <a:t>앞으로 </a:t>
            </a:r>
            <a:r>
              <a:rPr lang="en-US" altLang="ko-KR"/>
              <a:t>(</a:t>
            </a:r>
            <a:r>
              <a:rPr lang="ko-KR" altLang="en-US"/>
              <a:t>어떤 </a:t>
            </a:r>
            <a:r>
              <a:rPr lang="ko-KR" altLang="en-US" err="1"/>
              <a:t>어떤</a:t>
            </a:r>
            <a:r>
              <a:rPr lang="en-US" altLang="ko-KR"/>
              <a:t>) </a:t>
            </a:r>
            <a:r>
              <a:rPr lang="ko-KR" altLang="en-US"/>
              <a:t>서비스를 이용해서 </a:t>
            </a:r>
            <a:r>
              <a:rPr lang="en-US" altLang="ko-KR"/>
              <a:t>(</a:t>
            </a:r>
            <a:r>
              <a:rPr lang="ko-KR" altLang="en-US"/>
              <a:t>어떤 </a:t>
            </a:r>
            <a:r>
              <a:rPr lang="ko-KR" altLang="en-US" err="1"/>
              <a:t>어떤</a:t>
            </a:r>
            <a:r>
              <a:rPr lang="en-US" altLang="ko-KR"/>
              <a:t>) </a:t>
            </a:r>
            <a:r>
              <a:rPr lang="ko-KR" altLang="en-US"/>
              <a:t>기능을 </a:t>
            </a:r>
            <a:r>
              <a:rPr lang="ko-KR" altLang="en-US" err="1"/>
              <a:t>추가해야한다</a:t>
            </a:r>
            <a:r>
              <a:rPr lang="ko-KR" altLang="en-US"/>
              <a:t> 혹은 보완해야한다</a:t>
            </a:r>
            <a:r>
              <a:rPr lang="en-US" altLang="ko-KR"/>
              <a:t>.</a:t>
            </a:r>
          </a:p>
          <a:p>
            <a:r>
              <a:rPr lang="en-US" altLang="ko-KR"/>
              <a:t>4. </a:t>
            </a:r>
            <a:r>
              <a:rPr lang="ko-KR" altLang="en-US"/>
              <a:t>현재까지 개발된 부분은 발표 마지막 </a:t>
            </a:r>
            <a:r>
              <a:rPr lang="en-US" altLang="ko-KR"/>
              <a:t>“</a:t>
            </a:r>
            <a:r>
              <a:rPr lang="ko-KR" altLang="en-US"/>
              <a:t>시연</a:t>
            </a:r>
            <a:r>
              <a:rPr lang="en-US" altLang="ko-KR"/>
              <a:t>” </a:t>
            </a:r>
            <a:r>
              <a:rPr lang="ko-KR" altLang="en-US"/>
              <a:t>부분에서 보여드리겠습니다</a:t>
            </a:r>
            <a:r>
              <a:rPr lang="en-US" altLang="ko-KR"/>
              <a:t>. </a:t>
            </a:r>
            <a:r>
              <a:rPr lang="ko-KR" altLang="en-US"/>
              <a:t>하면서 다음장으로</a:t>
            </a:r>
            <a:endParaRPr lang="en-US" altLang="ko-KR"/>
          </a:p>
          <a:p>
            <a:endParaRPr lang="en-US" altLang="ko-KR"/>
          </a:p>
          <a:p>
            <a:r>
              <a:rPr lang="en-US" altLang="ko-KR"/>
              <a:t>[</a:t>
            </a:r>
            <a:r>
              <a:rPr lang="ko-KR" altLang="en-US"/>
              <a:t>시연</a:t>
            </a:r>
            <a:r>
              <a:rPr lang="en-US" altLang="ko-KR"/>
              <a:t>]</a:t>
            </a:r>
          </a:p>
          <a:p>
            <a:pPr marL="228600" indent="-228600">
              <a:buAutoNum type="arabicPeriod"/>
            </a:pPr>
            <a:r>
              <a:rPr lang="ko-KR" altLang="en-US"/>
              <a:t>카카오오븐을 통해서 대략적인 </a:t>
            </a:r>
            <a:r>
              <a:rPr lang="en-US" altLang="ko-KR"/>
              <a:t>UI</a:t>
            </a:r>
            <a:r>
              <a:rPr lang="ko-KR" altLang="en-US"/>
              <a:t>와 상호작용을 보여주자</a:t>
            </a:r>
            <a:endParaRPr lang="en-US" altLang="ko-KR"/>
          </a:p>
          <a:p>
            <a:pPr marL="228600" indent="-228600">
              <a:buAutoNum type="arabicPeriod"/>
            </a:pPr>
            <a:r>
              <a:rPr lang="en-US" altLang="ko-KR"/>
              <a:t>Android studio</a:t>
            </a:r>
            <a:r>
              <a:rPr lang="ko-KR" altLang="en-US"/>
              <a:t>에서 추천이 되어서 숫자로 출력되는 모습을 보여주자</a:t>
            </a:r>
            <a:endParaRPr lang="en-US" altLang="ko-KR"/>
          </a:p>
          <a:p>
            <a:pPr marL="228600" indent="-228600">
              <a:buAutoNum type="arabicPeriod"/>
            </a:pPr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1ECEB0-CD18-4BA1-BA0B-FD54C881E08F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447192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“USER_ID</a:t>
            </a:r>
            <a:r>
              <a:rPr lang="ko-KR" altLang="en-US" sz="1200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 </a:t>
            </a:r>
            <a:r>
              <a:rPr lang="en-US" altLang="ko-KR" sz="1200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==</a:t>
            </a:r>
            <a:r>
              <a:rPr lang="ko-KR" altLang="en-US" sz="1200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 </a:t>
            </a:r>
            <a:r>
              <a:rPr lang="en-US" altLang="ko-KR" sz="1200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9”</a:t>
            </a:r>
            <a:r>
              <a:rPr lang="ko-KR" altLang="en-US" sz="1200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와 </a:t>
            </a:r>
            <a:r>
              <a:rPr lang="en-US" altLang="ko-KR" sz="1200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“USER_ID == 41(32+9)” </a:t>
            </a:r>
            <a:r>
              <a:rPr lang="ko-KR" altLang="en-US" sz="1200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은 연령이 각각 </a:t>
            </a:r>
            <a:r>
              <a:rPr lang="en-US" altLang="ko-KR" sz="1200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10</a:t>
            </a:r>
            <a:r>
              <a:rPr lang="ko-KR" altLang="en-US" sz="1200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대</a:t>
            </a:r>
            <a:r>
              <a:rPr lang="en-US" altLang="ko-KR" sz="1200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, 20</a:t>
            </a:r>
            <a:r>
              <a:rPr lang="ko-KR" altLang="en-US" sz="1200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대 이면서</a:t>
            </a:r>
            <a:r>
              <a:rPr lang="en-US" altLang="ko-KR" sz="1200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,  </a:t>
            </a:r>
            <a:r>
              <a:rPr lang="ko-KR" altLang="en-US" sz="1200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똑같은 음식을 먹은 기록이 있다</a:t>
            </a:r>
            <a:r>
              <a:rPr lang="en-US" altLang="ko-KR" sz="1200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(1,2,3,4,5,6,7,8,9) </a:t>
            </a:r>
            <a:r>
              <a:rPr lang="ko-KR" altLang="en-US" sz="1200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그리고 두 사용자 모두 </a:t>
            </a:r>
            <a:r>
              <a:rPr lang="en-US" altLang="ko-KR" sz="1200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10</a:t>
            </a:r>
            <a:r>
              <a:rPr lang="ko-KR" altLang="en-US" sz="1200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번째 음식 메뉴를 추천 받고자 한다</a:t>
            </a:r>
            <a:r>
              <a:rPr lang="en-US" altLang="ko-KR" sz="1200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.</a:t>
            </a:r>
          </a:p>
          <a:p>
            <a:endParaRPr lang="en-US" altLang="ko-KR" sz="1200">
              <a:latin typeface="페이북 OTF Bold" panose="00000800000000000000" pitchFamily="50" charset="-127"/>
              <a:ea typeface="페이북 OTF Bold" panose="00000800000000000000" pitchFamily="50" charset="-127"/>
            </a:endParaRPr>
          </a:p>
          <a:p>
            <a:r>
              <a:rPr lang="en-US" altLang="ko-KR" sz="1200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INTERACTIONS </a:t>
            </a:r>
            <a:r>
              <a:rPr lang="ko-KR" altLang="en-US" sz="1200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데이터에서 </a:t>
            </a:r>
            <a:r>
              <a:rPr lang="en-US" altLang="ko-KR" sz="1200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10</a:t>
            </a:r>
            <a:r>
              <a:rPr lang="ko-KR" altLang="en-US" sz="1200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대들의 </a:t>
            </a:r>
            <a:r>
              <a:rPr lang="en-US" altLang="ko-KR" sz="1200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10</a:t>
            </a:r>
            <a:r>
              <a:rPr lang="ko-KR" altLang="en-US" sz="1200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번째음식으로 </a:t>
            </a:r>
            <a:r>
              <a:rPr lang="en-US" altLang="ko-KR" sz="1200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100</a:t>
            </a:r>
            <a:r>
              <a:rPr lang="ko-KR" altLang="en-US" sz="1200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을</a:t>
            </a:r>
            <a:r>
              <a:rPr lang="en-US" altLang="ko-KR" sz="1200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, 20</a:t>
            </a:r>
            <a:r>
              <a:rPr lang="ko-KR" altLang="en-US" sz="1200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대의 </a:t>
            </a:r>
            <a:r>
              <a:rPr lang="en-US" altLang="ko-KR" sz="1200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10</a:t>
            </a:r>
            <a:r>
              <a:rPr lang="ko-KR" altLang="en-US" sz="1200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번째 음식으로 </a:t>
            </a:r>
            <a:r>
              <a:rPr lang="en-US" altLang="ko-KR" sz="1200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200</a:t>
            </a:r>
            <a:r>
              <a:rPr lang="ko-KR" altLang="en-US" sz="1200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을 </a:t>
            </a:r>
            <a:r>
              <a:rPr lang="ko-KR" altLang="en-US" sz="1200" err="1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특이값으로</a:t>
            </a:r>
            <a:r>
              <a:rPr lang="ko-KR" altLang="en-US" sz="1200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 </a:t>
            </a:r>
            <a:r>
              <a:rPr lang="ko-KR" altLang="en-US" sz="1200" err="1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지정해놨기</a:t>
            </a:r>
            <a:r>
              <a:rPr lang="ko-KR" altLang="en-US" sz="1200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 때문에 </a:t>
            </a:r>
            <a:r>
              <a:rPr lang="en-US" altLang="ko-KR" sz="1200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AGEGROUP</a:t>
            </a:r>
            <a:r>
              <a:rPr lang="ko-KR" altLang="en-US" sz="1200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이 학습에 반영된 경우 기대되는 결과는 다음과 같다</a:t>
            </a:r>
            <a:r>
              <a:rPr lang="en-US" altLang="ko-KR" sz="1200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.</a:t>
            </a:r>
          </a:p>
          <a:p>
            <a:endParaRPr lang="en-US" altLang="ko-KR" sz="1200">
              <a:latin typeface="페이북 OTF Bold" panose="00000800000000000000" pitchFamily="50" charset="-127"/>
              <a:ea typeface="페이북 OTF Bold" panose="00000800000000000000" pitchFamily="50" charset="-127"/>
            </a:endParaRPr>
          </a:p>
          <a:p>
            <a:r>
              <a:rPr lang="ko-KR" altLang="en-US" sz="1200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결과를 보면 기대되는 추천 </a:t>
            </a:r>
            <a:r>
              <a:rPr lang="en-US" altLang="ko-KR" sz="1200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Case</a:t>
            </a:r>
            <a:r>
              <a:rPr lang="ko-KR" altLang="en-US" sz="1200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와 일치한다</a:t>
            </a:r>
            <a:r>
              <a:rPr lang="en-US" altLang="ko-KR" sz="1200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. </a:t>
            </a:r>
            <a:r>
              <a:rPr lang="ko-KR" altLang="en-US" sz="1200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결국 사용자와 아이템의 상호작용 뿐만 아니라 사용자의 연령이라는 속성이 학습에 반영되었음을 알 수 있다</a:t>
            </a:r>
            <a:r>
              <a:rPr lang="en-US" altLang="ko-KR" sz="1200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1ECEB0-CD18-4BA1-BA0B-FD54C881E08F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486390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/>
              <a:t>0. Personalize </a:t>
            </a:r>
            <a:r>
              <a:rPr lang="ko-KR" altLang="en-US"/>
              <a:t>담당임을 간략히 설명</a:t>
            </a:r>
            <a:r>
              <a:rPr lang="en-US" altLang="ko-KR"/>
              <a:t> = </a:t>
            </a:r>
            <a:r>
              <a:rPr lang="ko-KR" altLang="en-US"/>
              <a:t>내용은 없이 발표할 때 말로만</a:t>
            </a:r>
            <a:endParaRPr lang="en-US" altLang="ko-KR"/>
          </a:p>
          <a:p>
            <a:r>
              <a:rPr lang="en-US" altLang="ko-KR"/>
              <a:t>1. Optimal </a:t>
            </a:r>
            <a:r>
              <a:rPr lang="ko-KR" altLang="en-US"/>
              <a:t>한 음식 추천에 대해서 정의하고 앞으로 기술적인 부분을 증명하는 발표를 하겠다고 언급</a:t>
            </a:r>
            <a:r>
              <a:rPr lang="en-US" altLang="ko-KR"/>
              <a:t>(Personalize</a:t>
            </a:r>
            <a:r>
              <a:rPr lang="ko-KR" altLang="en-US"/>
              <a:t> 기술적인 부분 설명 포함</a:t>
            </a:r>
            <a:r>
              <a:rPr lang="en-US" altLang="ko-KR"/>
              <a:t>)</a:t>
            </a:r>
          </a:p>
          <a:p>
            <a:r>
              <a:rPr lang="en-US" altLang="ko-KR"/>
              <a:t>2. </a:t>
            </a:r>
            <a:r>
              <a:rPr lang="ko-KR" altLang="en-US"/>
              <a:t>두가지 </a:t>
            </a:r>
            <a:r>
              <a:rPr lang="en-US" altLang="ko-KR"/>
              <a:t>Case</a:t>
            </a:r>
            <a:r>
              <a:rPr lang="ko-KR" altLang="en-US"/>
              <a:t> </a:t>
            </a:r>
            <a:r>
              <a:rPr lang="en-US" altLang="ko-KR"/>
              <a:t>Scenario</a:t>
            </a:r>
            <a:r>
              <a:rPr lang="ko-KR" altLang="en-US"/>
              <a:t> 제시</a:t>
            </a:r>
            <a:endParaRPr lang="en-US" altLang="ko-KR"/>
          </a:p>
          <a:p>
            <a:r>
              <a:rPr lang="en-US" altLang="ko-KR"/>
              <a:t>3. </a:t>
            </a:r>
            <a:r>
              <a:rPr lang="ko-KR" altLang="en-US"/>
              <a:t>각 </a:t>
            </a:r>
            <a:r>
              <a:rPr lang="en-US" altLang="ko-KR"/>
              <a:t>Case Scenario</a:t>
            </a:r>
            <a:r>
              <a:rPr lang="ko-KR" altLang="en-US"/>
              <a:t>에서 </a:t>
            </a:r>
            <a:r>
              <a:rPr lang="en-US" altLang="ko-KR"/>
              <a:t>Optimal</a:t>
            </a:r>
            <a:r>
              <a:rPr lang="ko-KR" altLang="en-US"/>
              <a:t> 추천이 발생함을 증명하기</a:t>
            </a:r>
            <a:r>
              <a:rPr lang="en-US" altLang="ko-KR"/>
              <a:t>(</a:t>
            </a:r>
            <a:r>
              <a:rPr lang="ko-KR" altLang="en-US"/>
              <a:t>데이터셋 보여주고 실제 추천 보여주기</a:t>
            </a:r>
            <a:r>
              <a:rPr lang="en-US" altLang="ko-KR"/>
              <a:t>)</a:t>
            </a:r>
            <a:endParaRPr lang="ko-KR" altLang="en-US"/>
          </a:p>
          <a:p>
            <a:r>
              <a:rPr lang="en-US" altLang="ko-KR"/>
              <a:t>4. Personalize</a:t>
            </a:r>
            <a:r>
              <a:rPr lang="ko-KR" altLang="en-US"/>
              <a:t>에 있어서 어떤 것을 더 해야 하는지 </a:t>
            </a:r>
            <a:r>
              <a:rPr lang="en-US" altLang="ko-KR"/>
              <a:t>( Gender </a:t>
            </a:r>
            <a:r>
              <a:rPr lang="ko-KR" altLang="en-US"/>
              <a:t>추가해서 할 것이다</a:t>
            </a:r>
            <a:r>
              <a:rPr lang="en-US" altLang="ko-KR"/>
              <a:t>, Filter : Item </a:t>
            </a:r>
            <a:r>
              <a:rPr lang="ko-KR" altLang="en-US"/>
              <a:t>즉 음식에 속성을 기반으로 사용자에게 추천리스트의 </a:t>
            </a:r>
            <a:r>
              <a:rPr lang="en-US" altLang="ko-KR"/>
              <a:t>filter </a:t>
            </a:r>
            <a:r>
              <a:rPr lang="ko-KR" altLang="en-US"/>
              <a:t>기능을 제공하는 부분 </a:t>
            </a:r>
            <a:r>
              <a:rPr lang="ko-KR" altLang="en-US" err="1"/>
              <a:t>테스트하고있음</a:t>
            </a:r>
            <a:r>
              <a:rPr lang="en-US" altLang="ko-KR"/>
              <a:t>, </a:t>
            </a:r>
            <a:r>
              <a:rPr lang="ko-KR" altLang="en-US"/>
              <a:t>잘됨</a:t>
            </a:r>
            <a:r>
              <a:rPr lang="en-US" altLang="ko-KR"/>
              <a:t>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1ECEB0-CD18-4BA1-BA0B-FD54C881E08F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804097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>
                <a:ea typeface="맑은 고딕"/>
              </a:rPr>
              <a:t>Billing 관련 발표</a:t>
            </a:r>
            <a:endParaRPr lang="ko-KR" altLang="en-US">
              <a:ea typeface="맑은 고딕" panose="020B0503020000020004" pitchFamily="34" charset="-127"/>
            </a:endParaRPr>
          </a:p>
          <a:p>
            <a:endParaRPr lang="ko-KR" altLang="en-US">
              <a:ea typeface="맑은 고딕"/>
            </a:endParaRPr>
          </a:p>
          <a:p>
            <a:r>
              <a:rPr lang="ko-KR" altLang="en-US">
                <a:ea typeface="맑은 고딕"/>
              </a:rPr>
              <a:t>1. Personalize 과금 정책을 잘 몰랐음</a:t>
            </a:r>
          </a:p>
          <a:p>
            <a:r>
              <a:rPr lang="ko-KR" altLang="en-US">
                <a:ea typeface="맑은 고딕"/>
              </a:rPr>
              <a:t>2. 프리티어에 대한 이해 부족</a:t>
            </a:r>
          </a:p>
          <a:p>
            <a:r>
              <a:rPr lang="ko-KR" altLang="en-US">
                <a:ea typeface="맑은 고딕"/>
              </a:rPr>
              <a:t>3. Lamda와 S3의 경우 엄청난 데이터를 사용하는 경우가 아니면 크게 걱정안해도되지만</a:t>
            </a:r>
          </a:p>
          <a:p>
            <a:r>
              <a:rPr lang="ko-KR" altLang="en-US">
                <a:ea typeface="맑은 고딕"/>
              </a:rPr>
              <a:t>Personalize의 캠페인을 만들어 AWS에 올리면 TPS계산 -&gt; 이 부분이 과금에 결정적인 요소</a:t>
            </a:r>
          </a:p>
          <a:p>
            <a:r>
              <a:rPr lang="ko-KR" altLang="en-US">
                <a:ea typeface="맑은 고딕"/>
              </a:rPr>
              <a:t>4. 이후에 조심하면서 수시로 사용량을 확인하거나, 번거롭더라도 학습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1ECEB0-CD18-4BA1-BA0B-FD54C881E08F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037792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1ECEB0-CD18-4BA1-BA0B-FD54C881E08F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9059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진행현황 </a:t>
            </a:r>
            <a:r>
              <a:rPr lang="ko-KR" altLang="en-US" dirty="0" err="1"/>
              <a:t>적어야할</a:t>
            </a:r>
            <a:r>
              <a:rPr lang="ko-KR" altLang="en-US" dirty="0"/>
              <a:t> 것 </a:t>
            </a:r>
            <a:r>
              <a:rPr lang="en-US" altLang="ko-KR" dirty="0"/>
              <a:t>(</a:t>
            </a:r>
            <a:r>
              <a:rPr lang="ko-KR" altLang="en-US" dirty="0"/>
              <a:t>발표순서도 마찬가지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ko-KR" altLang="en-US" dirty="0"/>
              <a:t>중간발표 이전에 큼지막한 기능 구현과 실제 </a:t>
            </a:r>
            <a:r>
              <a:rPr lang="ko-KR" altLang="en-US" dirty="0" err="1"/>
              <a:t>모델링하는것에</a:t>
            </a:r>
            <a:r>
              <a:rPr lang="ko-KR" altLang="en-US" dirty="0"/>
              <a:t> 초점을 뒀다</a:t>
            </a:r>
            <a:endParaRPr lang="en-US" altLang="ko-KR" dirty="0"/>
          </a:p>
          <a:p>
            <a:r>
              <a:rPr lang="ko-KR" altLang="en-US" dirty="0"/>
              <a:t>시각적인 요소들이나 디테일한 부분들은 핵심 기능을 구현하면서 차근히 개선할 예정이다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1. </a:t>
            </a:r>
            <a:r>
              <a:rPr lang="ko-KR" altLang="en-US" dirty="0"/>
              <a:t>다들 기억 못 할 수도 있으니까 어떤 어플인지 아주 간단히 설명</a:t>
            </a:r>
            <a:r>
              <a:rPr lang="en-US" altLang="ko-KR" dirty="0"/>
              <a:t>(</a:t>
            </a:r>
            <a:r>
              <a:rPr lang="ko-KR" altLang="en-US" dirty="0"/>
              <a:t>역할</a:t>
            </a:r>
            <a:r>
              <a:rPr lang="en-US" altLang="ko-KR" dirty="0"/>
              <a:t>, </a:t>
            </a:r>
            <a:r>
              <a:rPr lang="ko-KR" altLang="en-US" dirty="0"/>
              <a:t>기대 효과 정도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2. </a:t>
            </a:r>
            <a:r>
              <a:rPr lang="ko-KR" altLang="en-US" dirty="0"/>
              <a:t>제안서에 </a:t>
            </a:r>
            <a:r>
              <a:rPr lang="ko-KR" altLang="en-US" dirty="0" err="1"/>
              <a:t>써놨던</a:t>
            </a:r>
            <a:r>
              <a:rPr lang="ko-KR" altLang="en-US" dirty="0"/>
              <a:t> 필요기술들</a:t>
            </a:r>
            <a:r>
              <a:rPr lang="en-US" altLang="ko-KR" dirty="0"/>
              <a:t>(Personalize,</a:t>
            </a:r>
            <a:r>
              <a:rPr lang="ko-KR" altLang="en-US" dirty="0"/>
              <a:t> </a:t>
            </a:r>
            <a:r>
              <a:rPr lang="en-US" altLang="ko-KR" dirty="0" err="1"/>
              <a:t>Lamda</a:t>
            </a:r>
            <a:r>
              <a:rPr lang="ko-KR" altLang="en-US" dirty="0"/>
              <a:t> 등</a:t>
            </a:r>
            <a:r>
              <a:rPr lang="en-US" altLang="ko-KR" dirty="0"/>
              <a:t>) </a:t>
            </a:r>
            <a:r>
              <a:rPr lang="ko-KR" altLang="en-US" dirty="0"/>
              <a:t>중에서 </a:t>
            </a:r>
            <a:r>
              <a:rPr lang="en-US" altLang="ko-KR" dirty="0"/>
              <a:t>(</a:t>
            </a:r>
            <a:r>
              <a:rPr lang="ko-KR" altLang="en-US" dirty="0"/>
              <a:t>무엇 </a:t>
            </a:r>
            <a:r>
              <a:rPr lang="ko-KR" altLang="en-US" dirty="0" err="1"/>
              <a:t>무엇</a:t>
            </a:r>
            <a:r>
              <a:rPr lang="en-US" altLang="ko-KR" dirty="0"/>
              <a:t>)</a:t>
            </a:r>
            <a:r>
              <a:rPr lang="ko-KR" altLang="en-US" dirty="0"/>
              <a:t> 사용해서 </a:t>
            </a:r>
            <a:r>
              <a:rPr lang="en-US" altLang="ko-KR" dirty="0"/>
              <a:t>(</a:t>
            </a:r>
            <a:r>
              <a:rPr lang="ko-KR" altLang="en-US" dirty="0"/>
              <a:t>어떤 </a:t>
            </a:r>
            <a:r>
              <a:rPr lang="ko-KR" altLang="en-US" dirty="0" err="1"/>
              <a:t>어떤</a:t>
            </a:r>
            <a:r>
              <a:rPr lang="en-US" altLang="ko-KR" dirty="0"/>
              <a:t>)</a:t>
            </a:r>
            <a:r>
              <a:rPr lang="ko-KR" altLang="en-US" dirty="0"/>
              <a:t> 기능까지 구현했다</a:t>
            </a:r>
            <a:endParaRPr lang="en-US" altLang="ko-KR" dirty="0"/>
          </a:p>
          <a:p>
            <a:r>
              <a:rPr lang="en-US" altLang="ko-KR" dirty="0"/>
              <a:t>3. </a:t>
            </a:r>
            <a:r>
              <a:rPr lang="ko-KR" altLang="en-US" dirty="0"/>
              <a:t>앞으로 </a:t>
            </a:r>
            <a:r>
              <a:rPr lang="en-US" altLang="ko-KR" dirty="0"/>
              <a:t>(</a:t>
            </a:r>
            <a:r>
              <a:rPr lang="ko-KR" altLang="en-US" dirty="0"/>
              <a:t>어떤 </a:t>
            </a:r>
            <a:r>
              <a:rPr lang="ko-KR" altLang="en-US" dirty="0" err="1"/>
              <a:t>어떤</a:t>
            </a:r>
            <a:r>
              <a:rPr lang="en-US" altLang="ko-KR" dirty="0"/>
              <a:t>) </a:t>
            </a:r>
            <a:r>
              <a:rPr lang="ko-KR" altLang="en-US" dirty="0"/>
              <a:t>서비스를 이용해서 </a:t>
            </a:r>
            <a:r>
              <a:rPr lang="en-US" altLang="ko-KR" dirty="0"/>
              <a:t>(</a:t>
            </a:r>
            <a:r>
              <a:rPr lang="ko-KR" altLang="en-US" dirty="0"/>
              <a:t>어떤 </a:t>
            </a:r>
            <a:r>
              <a:rPr lang="ko-KR" altLang="en-US" dirty="0" err="1"/>
              <a:t>어떤</a:t>
            </a:r>
            <a:r>
              <a:rPr lang="en-US" altLang="ko-KR" dirty="0"/>
              <a:t>) </a:t>
            </a:r>
            <a:r>
              <a:rPr lang="ko-KR" altLang="en-US" dirty="0"/>
              <a:t>기능을 </a:t>
            </a:r>
            <a:r>
              <a:rPr lang="ko-KR" altLang="en-US" dirty="0" err="1"/>
              <a:t>추가해야한다</a:t>
            </a:r>
            <a:r>
              <a:rPr lang="ko-KR" altLang="en-US" dirty="0"/>
              <a:t> 혹은 보완해야한다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4. </a:t>
            </a:r>
            <a:r>
              <a:rPr lang="ko-KR" altLang="en-US" dirty="0"/>
              <a:t>현재까지 개발된 부분은 발표 마지막 </a:t>
            </a:r>
            <a:r>
              <a:rPr lang="en-US" altLang="ko-KR" dirty="0"/>
              <a:t>“</a:t>
            </a:r>
            <a:r>
              <a:rPr lang="ko-KR" altLang="en-US" dirty="0"/>
              <a:t>시연</a:t>
            </a:r>
            <a:r>
              <a:rPr lang="en-US" altLang="ko-KR" dirty="0"/>
              <a:t>” </a:t>
            </a:r>
            <a:r>
              <a:rPr lang="ko-KR" altLang="en-US" dirty="0"/>
              <a:t>부분에서 보여드리겠습니다</a:t>
            </a:r>
            <a:r>
              <a:rPr lang="en-US" altLang="ko-KR" dirty="0"/>
              <a:t>. </a:t>
            </a:r>
            <a:r>
              <a:rPr lang="ko-KR" altLang="en-US" dirty="0"/>
              <a:t>하면서 다음장으로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[</a:t>
            </a:r>
            <a:r>
              <a:rPr lang="ko-KR" altLang="en-US" dirty="0"/>
              <a:t>시연</a:t>
            </a:r>
            <a:r>
              <a:rPr lang="en-US" altLang="ko-KR" dirty="0"/>
              <a:t>]</a:t>
            </a:r>
          </a:p>
          <a:p>
            <a:pPr marL="228600" indent="-228600">
              <a:buAutoNum type="arabicPeriod"/>
            </a:pPr>
            <a:r>
              <a:rPr lang="ko-KR" altLang="en-US" dirty="0"/>
              <a:t>카카오오븐을 통해서 대략적인 </a:t>
            </a:r>
            <a:r>
              <a:rPr lang="en-US" altLang="ko-KR" dirty="0"/>
              <a:t>UI</a:t>
            </a:r>
            <a:r>
              <a:rPr lang="ko-KR" altLang="en-US" dirty="0"/>
              <a:t>와 상호작용을 보여주자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en-US" altLang="ko-KR" dirty="0"/>
              <a:t>Android studio</a:t>
            </a:r>
            <a:r>
              <a:rPr lang="ko-KR" altLang="en-US" dirty="0"/>
              <a:t>에서 추천이 되어서 숫자로 출력되는 모습을 보여주자</a:t>
            </a:r>
            <a:endParaRPr lang="en-US" altLang="ko-KR" dirty="0"/>
          </a:p>
          <a:p>
            <a:pPr marL="228600" indent="-228600">
              <a:buAutoNum type="arabicPeriod"/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1ECEB0-CD18-4BA1-BA0B-FD54C881E08F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66858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dirty="0">
                <a:ea typeface="맑은 고딕"/>
              </a:rPr>
              <a:t>대본</a:t>
            </a:r>
            <a:endParaRPr lang="ko-KR" dirty="0"/>
          </a:p>
          <a:p>
            <a:r>
              <a:rPr lang="ko-KR" dirty="0">
                <a:ea typeface="맑은 고딕"/>
              </a:rPr>
              <a:t> </a:t>
            </a:r>
          </a:p>
          <a:p>
            <a:r>
              <a:rPr lang="ko-KR" dirty="0" err="1">
                <a:ea typeface="맑은 고딕"/>
              </a:rPr>
              <a:t>아키텍쳐는</a:t>
            </a:r>
            <a:r>
              <a:rPr lang="ko-KR" dirty="0">
                <a:ea typeface="맑은 고딕"/>
              </a:rPr>
              <a:t> 다음과 같습니다 </a:t>
            </a:r>
            <a:r>
              <a:rPr lang="ko-KR" dirty="0" err="1">
                <a:ea typeface="맑은 고딕"/>
              </a:rPr>
              <a:t>맨위에</a:t>
            </a:r>
            <a:r>
              <a:rPr lang="ko-KR" dirty="0">
                <a:ea typeface="맑은 고딕"/>
              </a:rPr>
              <a:t> </a:t>
            </a:r>
            <a:r>
              <a:rPr lang="ko-KR" dirty="0" err="1">
                <a:ea typeface="맑은 고딕"/>
              </a:rPr>
              <a:t>코그니토는</a:t>
            </a:r>
            <a:r>
              <a:rPr lang="ko-KR" dirty="0">
                <a:ea typeface="맑은 고딕"/>
              </a:rPr>
              <a:t> 로그인과 </a:t>
            </a:r>
            <a:r>
              <a:rPr lang="ko-KR" dirty="0" err="1">
                <a:ea typeface="맑은 고딕"/>
              </a:rPr>
              <a:t>회원가입등을</a:t>
            </a:r>
            <a:r>
              <a:rPr lang="ko-KR" dirty="0">
                <a:ea typeface="맑은 고딕"/>
              </a:rPr>
              <a:t> 관리하는데</a:t>
            </a:r>
            <a:r>
              <a:rPr lang="ko-KR" altLang="en-US" dirty="0">
                <a:ea typeface="맑은 고딕"/>
              </a:rPr>
              <a:t> </a:t>
            </a:r>
            <a:endParaRPr lang="en-US" dirty="0"/>
          </a:p>
          <a:p>
            <a:r>
              <a:rPr lang="ko-KR" dirty="0">
                <a:ea typeface="맑은 고딕"/>
              </a:rPr>
              <a:t> </a:t>
            </a:r>
          </a:p>
          <a:p>
            <a:r>
              <a:rPr lang="ko-KR" dirty="0">
                <a:ea typeface="맑은 고딕"/>
              </a:rPr>
              <a:t>여기에 람다와 </a:t>
            </a:r>
            <a:r>
              <a:rPr lang="ko-KR" dirty="0" err="1">
                <a:ea typeface="맑은 고딕"/>
              </a:rPr>
              <a:t>db를</a:t>
            </a:r>
            <a:r>
              <a:rPr lang="ko-KR" dirty="0">
                <a:ea typeface="맑은 고딕"/>
              </a:rPr>
              <a:t> 연결한 이유는 회원가입시 유저의 정보를 </a:t>
            </a:r>
            <a:r>
              <a:rPr lang="en-US" altLang="ko-KR" dirty="0" err="1">
                <a:ea typeface="맑은 고딕"/>
              </a:rPr>
              <a:t>db</a:t>
            </a:r>
            <a:r>
              <a:rPr lang="ko-KR" dirty="0">
                <a:ea typeface="맑은 고딕"/>
              </a:rPr>
              <a:t>에 저장하여 쿼리를 사용 할 수 있도록 하기위해 연결하였습니다.</a:t>
            </a:r>
          </a:p>
          <a:p>
            <a:r>
              <a:rPr lang="ko-KR" dirty="0">
                <a:ea typeface="맑은 고딕"/>
              </a:rPr>
              <a:t> </a:t>
            </a:r>
          </a:p>
          <a:p>
            <a:r>
              <a:rPr lang="ko-KR" dirty="0">
                <a:ea typeface="맑은 고딕"/>
              </a:rPr>
              <a:t>중간은 커뮤니티를 위한 </a:t>
            </a:r>
            <a:r>
              <a:rPr lang="ko-KR" dirty="0" err="1">
                <a:ea typeface="맑은 고딕"/>
              </a:rPr>
              <a:t>아키텍쳐로</a:t>
            </a:r>
            <a:r>
              <a:rPr lang="ko-KR" dirty="0">
                <a:ea typeface="맑은 고딕"/>
              </a:rPr>
              <a:t> </a:t>
            </a:r>
            <a:r>
              <a:rPr lang="ko-KR" dirty="0" err="1">
                <a:ea typeface="맑은 고딕"/>
              </a:rPr>
              <a:t>restApi를</a:t>
            </a:r>
            <a:r>
              <a:rPr lang="ko-KR" dirty="0">
                <a:ea typeface="맑은 고딕"/>
              </a:rPr>
              <a:t> 사용하여 커뮤니티를 구현하였습니다. </a:t>
            </a:r>
            <a:endParaRPr lang="ko-KR" altLang="en-US" dirty="0">
              <a:ea typeface="맑은 고딕"/>
            </a:endParaRPr>
          </a:p>
          <a:p>
            <a:r>
              <a:rPr lang="ko-KR" dirty="0">
                <a:ea typeface="맑은 고딕"/>
              </a:rPr>
              <a:t>아직 커뮤니티 이미지는 </a:t>
            </a:r>
            <a:r>
              <a:rPr lang="ko-KR" dirty="0" err="1">
                <a:ea typeface="맑은 고딕"/>
              </a:rPr>
              <a:t>고려안된</a:t>
            </a:r>
            <a:r>
              <a:rPr lang="ko-KR" dirty="0">
                <a:ea typeface="맑은 고딕"/>
              </a:rPr>
              <a:t> </a:t>
            </a:r>
            <a:r>
              <a:rPr lang="ko-KR" altLang="en-US" dirty="0" err="1">
                <a:ea typeface="맑은 고딕"/>
              </a:rPr>
              <a:t>아키텍쳐인데</a:t>
            </a:r>
            <a:r>
              <a:rPr lang="ko-KR" altLang="en-US" dirty="0">
                <a:ea typeface="맑은 고딕"/>
              </a:rPr>
              <a:t> 이미지에 관련한 문제때문에 향후 </a:t>
            </a:r>
            <a:r>
              <a:rPr lang="ko-KR" altLang="en-US" dirty="0" err="1">
                <a:ea typeface="맑은 고딕"/>
              </a:rPr>
              <a:t>수정될수도</a:t>
            </a:r>
            <a:r>
              <a:rPr lang="ko-KR" altLang="en-US" dirty="0">
                <a:ea typeface="맑은 고딕"/>
              </a:rPr>
              <a:t> 있을 것 같습니다.</a:t>
            </a:r>
            <a:endParaRPr lang="ko-KR" dirty="0">
              <a:ea typeface="맑은 고딕"/>
            </a:endParaRPr>
          </a:p>
          <a:p>
            <a:r>
              <a:rPr lang="ko-KR" dirty="0">
                <a:ea typeface="맑은 고딕"/>
              </a:rPr>
              <a:t> </a:t>
            </a:r>
          </a:p>
          <a:p>
            <a:r>
              <a:rPr lang="ko-KR" dirty="0">
                <a:ea typeface="맑은 고딕"/>
              </a:rPr>
              <a:t>아래가 추천과 관련된 부분인데 여기서의 람다를 </a:t>
            </a:r>
            <a:r>
              <a:rPr lang="en-US" altLang="ko-KR" dirty="0" err="1">
                <a:ea typeface="맑은 고딕"/>
              </a:rPr>
              <a:t>db</a:t>
            </a:r>
            <a:r>
              <a:rPr lang="ko-KR" dirty="0">
                <a:ea typeface="맑은 고딕"/>
              </a:rPr>
              <a:t>에 이은 이유는 </a:t>
            </a:r>
            <a:r>
              <a:rPr lang="ko-KR" dirty="0" err="1">
                <a:ea typeface="맑은 고딕"/>
              </a:rPr>
              <a:t>퍼스널라이즈</a:t>
            </a:r>
            <a:r>
              <a:rPr lang="ko-KR" dirty="0">
                <a:ea typeface="맑은 고딕"/>
              </a:rPr>
              <a:t> </a:t>
            </a:r>
            <a:r>
              <a:rPr lang="ko-KR" dirty="0" err="1">
                <a:ea typeface="맑은 고딕"/>
              </a:rPr>
              <a:t>인터렉션</a:t>
            </a:r>
            <a:r>
              <a:rPr lang="ko-KR" dirty="0">
                <a:ea typeface="맑은 고딕"/>
              </a:rPr>
              <a:t> 데이터 저장을</a:t>
            </a:r>
          </a:p>
          <a:p>
            <a:r>
              <a:rPr lang="ko-KR" dirty="0">
                <a:ea typeface="맑은 고딕"/>
              </a:rPr>
              <a:t> </a:t>
            </a:r>
          </a:p>
          <a:p>
            <a:r>
              <a:rPr lang="ko-KR" dirty="0" err="1">
                <a:ea typeface="맑은 고딕"/>
              </a:rPr>
              <a:t>퍼스널라이즈가</a:t>
            </a:r>
            <a:r>
              <a:rPr lang="ko-KR" dirty="0">
                <a:ea typeface="맑은 고딕"/>
              </a:rPr>
              <a:t> 자체적으로 제공해주지 않아서 향후 </a:t>
            </a:r>
            <a:r>
              <a:rPr lang="ko-KR" dirty="0" err="1">
                <a:ea typeface="맑은 고딕"/>
              </a:rPr>
              <a:t>쿼리등을</a:t>
            </a:r>
            <a:r>
              <a:rPr lang="ko-KR" dirty="0">
                <a:ea typeface="맑은 고딕"/>
              </a:rPr>
              <a:t> </a:t>
            </a:r>
            <a:r>
              <a:rPr lang="ko-KR" dirty="0" err="1">
                <a:ea typeface="맑은 고딕"/>
              </a:rPr>
              <a:t>사용할수</a:t>
            </a:r>
            <a:r>
              <a:rPr lang="ko-KR" dirty="0">
                <a:ea typeface="맑은 고딕"/>
              </a:rPr>
              <a:t> 있도록 </a:t>
            </a:r>
            <a:r>
              <a:rPr lang="ko-KR" dirty="0" err="1">
                <a:ea typeface="맑은 고딕"/>
              </a:rPr>
              <a:t>db에</a:t>
            </a:r>
            <a:r>
              <a:rPr lang="ko-KR" dirty="0">
                <a:ea typeface="맑은 고딕"/>
              </a:rPr>
              <a:t> 저장을 하기 위해 </a:t>
            </a:r>
            <a:r>
              <a:rPr lang="ko-KR" dirty="0" err="1">
                <a:ea typeface="맑은 고딕"/>
              </a:rPr>
              <a:t>연결해두었습니다</a:t>
            </a:r>
            <a:r>
              <a:rPr lang="ko-KR" dirty="0">
                <a:ea typeface="맑은 고딕"/>
              </a:rPr>
              <a:t>.</a:t>
            </a:r>
          </a:p>
          <a:p>
            <a:r>
              <a:rPr lang="ko-KR" dirty="0">
                <a:ea typeface="맑은 고딕"/>
              </a:rPr>
              <a:t> </a:t>
            </a:r>
          </a:p>
          <a:p>
            <a:r>
              <a:rPr lang="ko-KR" dirty="0" err="1">
                <a:ea typeface="맑은 고딕"/>
              </a:rPr>
              <a:t>db로는</a:t>
            </a:r>
            <a:r>
              <a:rPr lang="ko-KR" dirty="0">
                <a:ea typeface="맑은 고딕"/>
              </a:rPr>
              <a:t> 아틀라스 몽고 </a:t>
            </a:r>
            <a:r>
              <a:rPr lang="ko-KR" dirty="0" err="1">
                <a:ea typeface="맑은 고딕"/>
              </a:rPr>
              <a:t>db를</a:t>
            </a:r>
            <a:r>
              <a:rPr lang="ko-KR" dirty="0">
                <a:ea typeface="맑은 고딕"/>
              </a:rPr>
              <a:t> 사용하였는데, 기존 관계형 </a:t>
            </a:r>
            <a:r>
              <a:rPr lang="en-US" altLang="ko-KR" dirty="0" err="1">
                <a:ea typeface="맑은 고딕"/>
              </a:rPr>
              <a:t>db</a:t>
            </a:r>
            <a:r>
              <a:rPr lang="ko-KR" dirty="0" err="1">
                <a:ea typeface="맑은 고딕"/>
              </a:rPr>
              <a:t>안쓰고</a:t>
            </a:r>
            <a:r>
              <a:rPr 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nosql</a:t>
            </a:r>
            <a:r>
              <a:rPr lang="ko-KR" dirty="0">
                <a:ea typeface="맑은 고딕"/>
              </a:rPr>
              <a:t> </a:t>
            </a:r>
            <a:r>
              <a:rPr lang="ko-KR" dirty="0" err="1">
                <a:ea typeface="맑은 고딕"/>
              </a:rPr>
              <a:t>db를</a:t>
            </a:r>
            <a:r>
              <a:rPr lang="ko-KR" dirty="0">
                <a:ea typeface="맑은 고딕"/>
              </a:rPr>
              <a:t> 사용한 이유는 스키마 확장이 편하고</a:t>
            </a:r>
            <a:r>
              <a:rPr lang="ko-KR" altLang="en-US" dirty="0">
                <a:ea typeface="맑은 고딕"/>
              </a:rPr>
              <a:t> </a:t>
            </a:r>
            <a:endParaRPr lang="ko-KR" dirty="0">
              <a:ea typeface="맑은 고딕"/>
            </a:endParaRPr>
          </a:p>
          <a:p>
            <a:r>
              <a:rPr lang="ko-KR" dirty="0">
                <a:ea typeface="맑은 고딕"/>
              </a:rPr>
              <a:t>함수내용을 간단히 수정이 가능하고 </a:t>
            </a:r>
            <a:r>
              <a:rPr lang="ko-KR" dirty="0" err="1">
                <a:ea typeface="맑은 고딕"/>
              </a:rPr>
              <a:t>필요할때에만</a:t>
            </a:r>
            <a:r>
              <a:rPr lang="ko-KR" dirty="0">
                <a:ea typeface="맑은 고딕"/>
              </a:rPr>
              <a:t> </a:t>
            </a:r>
            <a:r>
              <a:rPr lang="ko-KR" dirty="0" err="1">
                <a:ea typeface="맑은 고딕"/>
              </a:rPr>
              <a:t>사동되는</a:t>
            </a:r>
            <a:r>
              <a:rPr lang="ko-KR" dirty="0">
                <a:ea typeface="맑은 고딕"/>
              </a:rPr>
              <a:t> </a:t>
            </a:r>
            <a:r>
              <a:rPr lang="ko-KR" dirty="0" err="1">
                <a:ea typeface="맑은 고딕"/>
              </a:rPr>
              <a:t>람다랑</a:t>
            </a:r>
            <a:r>
              <a:rPr lang="ko-KR" dirty="0">
                <a:ea typeface="맑은 고딕"/>
              </a:rPr>
              <a:t> 좀더 어울리는 구조라고 생각하기 </a:t>
            </a:r>
            <a:r>
              <a:rPr lang="ko-KR" dirty="0" err="1">
                <a:ea typeface="맑은 고딕"/>
              </a:rPr>
              <a:t>때문이였습니다</a:t>
            </a:r>
            <a:r>
              <a:rPr lang="ko-KR" dirty="0">
                <a:ea typeface="맑은 고딕"/>
              </a:rPr>
              <a:t>.</a:t>
            </a:r>
          </a:p>
          <a:p>
            <a:r>
              <a:rPr lang="ko-KR" dirty="0">
                <a:ea typeface="맑은 고딕"/>
              </a:rPr>
              <a:t> </a:t>
            </a:r>
          </a:p>
          <a:p>
            <a:r>
              <a:rPr lang="ko-KR" dirty="0">
                <a:ea typeface="맑은 고딕"/>
              </a:rPr>
              <a:t>이러한 </a:t>
            </a:r>
            <a:r>
              <a:rPr lang="ko-KR" dirty="0" err="1">
                <a:ea typeface="맑은 고딕"/>
              </a:rPr>
              <a:t>nosql</a:t>
            </a:r>
            <a:r>
              <a:rPr lang="ko-KR" dirty="0">
                <a:ea typeface="맑은 고딕"/>
              </a:rPr>
              <a:t> </a:t>
            </a:r>
            <a:r>
              <a:rPr lang="ko-KR" dirty="0" err="1">
                <a:ea typeface="맑은 고딕"/>
              </a:rPr>
              <a:t>db도</a:t>
            </a:r>
            <a:r>
              <a:rPr lang="ko-KR" dirty="0">
                <a:ea typeface="맑은 고딕"/>
              </a:rPr>
              <a:t> </a:t>
            </a:r>
            <a:r>
              <a:rPr lang="ko-KR" dirty="0" err="1">
                <a:ea typeface="맑은 고딕"/>
              </a:rPr>
              <a:t>aws가</a:t>
            </a:r>
            <a:r>
              <a:rPr lang="ko-KR" dirty="0">
                <a:ea typeface="맑은 고딕"/>
              </a:rPr>
              <a:t> 자체적으로 제공하는 서비스들이 많은데 이러한 </a:t>
            </a:r>
            <a:r>
              <a:rPr lang="ko-KR" dirty="0" err="1">
                <a:ea typeface="맑은 고딕"/>
              </a:rPr>
              <a:t>다이나모</a:t>
            </a:r>
            <a:r>
              <a:rPr lang="en-US" altLang="ko-KR" dirty="0" err="1">
                <a:ea typeface="맑은 고딕"/>
              </a:rPr>
              <a:t>db</a:t>
            </a:r>
            <a:r>
              <a:rPr lang="en-US" altLang="ko-KR" dirty="0">
                <a:ea typeface="맑은 고딕"/>
              </a:rPr>
              <a:t>,</a:t>
            </a:r>
            <a:r>
              <a:rPr lang="ko-KR" dirty="0">
                <a:ea typeface="맑은 고딕"/>
              </a:rPr>
              <a:t> </a:t>
            </a:r>
            <a:r>
              <a:rPr lang="ko-KR" dirty="0" err="1">
                <a:ea typeface="맑은 고딕"/>
              </a:rPr>
              <a:t>퀵스타트</a:t>
            </a:r>
            <a:r>
              <a:rPr lang="en-US" altLang="ko-KR" dirty="0">
                <a:ea typeface="맑은 고딕"/>
              </a:rPr>
              <a:t>,</a:t>
            </a:r>
            <a:r>
              <a:rPr lang="ko-KR" dirty="0">
                <a:ea typeface="맑은 고딕"/>
              </a:rPr>
              <a:t> 도큐먼트</a:t>
            </a:r>
            <a:r>
              <a:rPr lang="en-US" altLang="ko-KR" dirty="0" err="1">
                <a:ea typeface="맑은 고딕"/>
              </a:rPr>
              <a:t>db</a:t>
            </a:r>
            <a:r>
              <a:rPr lang="ko-KR" dirty="0">
                <a:ea typeface="맑은 고딕"/>
              </a:rPr>
              <a:t> </a:t>
            </a:r>
            <a:r>
              <a:rPr lang="ko-KR" dirty="0" err="1">
                <a:ea typeface="맑은 고딕"/>
              </a:rPr>
              <a:t>등이아니라</a:t>
            </a:r>
            <a:r>
              <a:rPr lang="ko-KR" altLang="en-US" dirty="0">
                <a:ea typeface="맑은 고딕"/>
              </a:rPr>
              <a:t> </a:t>
            </a:r>
            <a:endParaRPr lang="ko-KR" dirty="0">
              <a:ea typeface="맑은 고딕"/>
            </a:endParaRPr>
          </a:p>
          <a:p>
            <a:r>
              <a:rPr lang="ko-KR" dirty="0">
                <a:ea typeface="맑은 고딕"/>
              </a:rPr>
              <a:t> </a:t>
            </a:r>
          </a:p>
          <a:p>
            <a:r>
              <a:rPr lang="ko-KR" dirty="0">
                <a:ea typeface="맑은 고딕"/>
              </a:rPr>
              <a:t>아틀라스 몽고</a:t>
            </a:r>
            <a:r>
              <a:rPr lang="en-US" altLang="ko-KR" dirty="0" err="1">
                <a:ea typeface="맑은 고딕"/>
              </a:rPr>
              <a:t>db</a:t>
            </a:r>
            <a:r>
              <a:rPr lang="ko-KR" dirty="0">
                <a:ea typeface="맑은 고딕"/>
              </a:rPr>
              <a:t>를 쓴 이유는 아틀라스 몽고 </a:t>
            </a:r>
            <a:r>
              <a:rPr lang="ko-KR" dirty="0" err="1">
                <a:ea typeface="맑은 고딕"/>
              </a:rPr>
              <a:t>db가</a:t>
            </a:r>
            <a:r>
              <a:rPr lang="ko-KR" dirty="0">
                <a:ea typeface="맑은 고딕"/>
              </a:rPr>
              <a:t> 사용자가 많고</a:t>
            </a:r>
            <a:r>
              <a:rPr lang="en-US" altLang="ko-KR" dirty="0">
                <a:ea typeface="맑은 고딕"/>
              </a:rPr>
              <a:t>,</a:t>
            </a:r>
            <a:r>
              <a:rPr lang="ko-KR" dirty="0">
                <a:ea typeface="맑은 고딕"/>
              </a:rPr>
              <a:t> </a:t>
            </a:r>
            <a:r>
              <a:rPr lang="ko-KR" dirty="0" err="1">
                <a:ea typeface="맑은 고딕"/>
              </a:rPr>
              <a:t>웹상에</a:t>
            </a:r>
            <a:r>
              <a:rPr lang="ko-KR" dirty="0">
                <a:ea typeface="맑은 고딕"/>
              </a:rPr>
              <a:t> 리소스들이 많아서 아틀라스 </a:t>
            </a:r>
            <a:r>
              <a:rPr lang="ko-KR" dirty="0" err="1">
                <a:ea typeface="맑은 고딕"/>
              </a:rPr>
              <a:t>몽고db를</a:t>
            </a:r>
            <a:r>
              <a:rPr lang="ko-KR" dirty="0">
                <a:ea typeface="맑은 고딕"/>
              </a:rPr>
              <a:t> 사용하기로 결정하였습니다.</a:t>
            </a:r>
          </a:p>
          <a:p>
            <a:r>
              <a:rPr lang="ko-KR" dirty="0">
                <a:ea typeface="맑은 고딕"/>
              </a:rPr>
              <a:t> </a:t>
            </a:r>
          </a:p>
          <a:p>
            <a:r>
              <a:rPr lang="ko-KR" dirty="0">
                <a:ea typeface="맑은 고딕"/>
              </a:rPr>
              <a:t> </a:t>
            </a:r>
          </a:p>
          <a:p>
            <a:r>
              <a:rPr lang="ko-KR" dirty="0">
                <a:ea typeface="맑은 고딕"/>
              </a:rPr>
              <a:t> </a:t>
            </a:r>
          </a:p>
          <a:p>
            <a:r>
              <a:rPr lang="ko-KR" dirty="0">
                <a:ea typeface="맑은 고딕"/>
              </a:rPr>
              <a:t>간단한 시나리오를 통해 예시를 들어보겠습니다.</a:t>
            </a:r>
          </a:p>
          <a:p>
            <a:r>
              <a:rPr lang="ko-KR" dirty="0">
                <a:ea typeface="맑은 고딕"/>
              </a:rPr>
              <a:t> </a:t>
            </a:r>
          </a:p>
          <a:p>
            <a:r>
              <a:rPr lang="ko-KR" dirty="0">
                <a:ea typeface="맑은 고딕"/>
              </a:rPr>
              <a:t>처음으로 유저가 로그인을 하면 </a:t>
            </a:r>
            <a:r>
              <a:rPr lang="ko-KR" dirty="0" err="1">
                <a:ea typeface="맑은 고딕"/>
              </a:rPr>
              <a:t>코그니토에서</a:t>
            </a:r>
            <a:r>
              <a:rPr lang="ko-KR" dirty="0">
                <a:ea typeface="맑은 고딕"/>
              </a:rPr>
              <a:t> 해당부분을 처리해주고요.</a:t>
            </a:r>
          </a:p>
          <a:p>
            <a:r>
              <a:rPr lang="ko-KR" dirty="0">
                <a:ea typeface="맑은 고딕"/>
              </a:rPr>
              <a:t> </a:t>
            </a:r>
          </a:p>
          <a:p>
            <a:r>
              <a:rPr lang="ko-KR" dirty="0">
                <a:ea typeface="맑은 고딕"/>
              </a:rPr>
              <a:t>다음으로 유저가 </a:t>
            </a:r>
            <a:r>
              <a:rPr lang="ko-KR" dirty="0" err="1">
                <a:ea typeface="맑은 고딕"/>
              </a:rPr>
              <a:t>클릭했었던</a:t>
            </a:r>
            <a:r>
              <a:rPr lang="ko-KR" dirty="0">
                <a:ea typeface="맑은 고딕"/>
              </a:rPr>
              <a:t> 기록을 기반으로 추천리스트를 </a:t>
            </a:r>
            <a:r>
              <a:rPr lang="ko-KR" dirty="0" err="1">
                <a:ea typeface="맑은 고딕"/>
              </a:rPr>
              <a:t>받게됩니다</a:t>
            </a:r>
            <a:r>
              <a:rPr lang="ko-KR" dirty="0">
                <a:ea typeface="맑은 고딕"/>
              </a:rPr>
              <a:t>.</a:t>
            </a:r>
            <a:r>
              <a:rPr lang="ko-KR" altLang="en-US" dirty="0">
                <a:ea typeface="맑은 고딕"/>
              </a:rPr>
              <a:t> </a:t>
            </a:r>
            <a:endParaRPr lang="ko-KR" dirty="0">
              <a:ea typeface="맑은 고딕"/>
            </a:endParaRPr>
          </a:p>
          <a:p>
            <a:r>
              <a:rPr lang="ko-KR" dirty="0">
                <a:ea typeface="맑은 고딕"/>
              </a:rPr>
              <a:t> </a:t>
            </a:r>
          </a:p>
          <a:p>
            <a:r>
              <a:rPr lang="ko-KR" dirty="0">
                <a:ea typeface="맑은 고딕"/>
              </a:rPr>
              <a:t>첫 가입한 </a:t>
            </a:r>
            <a:r>
              <a:rPr lang="ko-KR" dirty="0" err="1">
                <a:ea typeface="맑은 고딕"/>
              </a:rPr>
              <a:t>유저일경우에도</a:t>
            </a:r>
            <a:r>
              <a:rPr lang="ko-KR" dirty="0">
                <a:ea typeface="맑은 고딕"/>
              </a:rPr>
              <a:t> </a:t>
            </a:r>
            <a:r>
              <a:rPr lang="ko-KR" dirty="0" err="1">
                <a:ea typeface="맑은 고딕"/>
              </a:rPr>
              <a:t>퍼스널라이즈가</a:t>
            </a:r>
            <a:r>
              <a:rPr lang="ko-KR" dirty="0">
                <a:ea typeface="맑은 고딕"/>
              </a:rPr>
              <a:t> 인기기반의 추천리스트를 반환해주고요.</a:t>
            </a:r>
            <a:r>
              <a:rPr lang="ko-KR" altLang="en-US" dirty="0">
                <a:ea typeface="맑은 고딕"/>
              </a:rPr>
              <a:t> </a:t>
            </a:r>
            <a:endParaRPr lang="ko-KR" dirty="0">
              <a:ea typeface="맑은 고딕"/>
            </a:endParaRPr>
          </a:p>
          <a:p>
            <a:r>
              <a:rPr lang="ko-KR" dirty="0">
                <a:ea typeface="맑은 고딕"/>
              </a:rPr>
              <a:t>다음으로 유저가 나열된 추천 </a:t>
            </a:r>
            <a:r>
              <a:rPr lang="ko-KR" dirty="0" err="1">
                <a:ea typeface="맑은 고딕"/>
              </a:rPr>
              <a:t>데이터들중</a:t>
            </a:r>
            <a:r>
              <a:rPr lang="ko-KR" dirty="0">
                <a:ea typeface="맑은 고딕"/>
              </a:rPr>
              <a:t> 가장 마음에 </a:t>
            </a:r>
            <a:r>
              <a:rPr lang="ko-KR" dirty="0" err="1">
                <a:ea typeface="맑은 고딕"/>
              </a:rPr>
              <a:t>드는것</a:t>
            </a:r>
            <a:r>
              <a:rPr lang="ko-KR" dirty="0">
                <a:ea typeface="맑은 고딕"/>
              </a:rPr>
              <a:t> 하나를 클릭하면 해당 이벤트가 전달되고,</a:t>
            </a:r>
            <a:r>
              <a:rPr lang="ko-KR" altLang="en-US" dirty="0">
                <a:ea typeface="맑은 고딕"/>
              </a:rPr>
              <a:t> </a:t>
            </a:r>
            <a:endParaRPr lang="ko-KR" dirty="0">
              <a:ea typeface="맑은 고딕"/>
            </a:endParaRPr>
          </a:p>
          <a:p>
            <a:r>
              <a:rPr lang="ko-KR" dirty="0">
                <a:ea typeface="맑은 고딕"/>
              </a:rPr>
              <a:t>그 이벤트가 반영된 추천 리스트를 다시 반환해줍니다.</a:t>
            </a:r>
          </a:p>
          <a:p>
            <a:r>
              <a:rPr lang="ko-KR" dirty="0">
                <a:ea typeface="맑은 고딕"/>
              </a:rPr>
              <a:t>그렇게 데이터를 모아가며 추천해주는데 데이터가 많아질수록 좀더 정확한 추천을 </a:t>
            </a:r>
            <a:r>
              <a:rPr lang="ko-KR" altLang="en-US" dirty="0">
                <a:ea typeface="맑은 고딕"/>
              </a:rPr>
              <a:t>해줄 수</a:t>
            </a:r>
            <a:r>
              <a:rPr lang="ko-KR" dirty="0">
                <a:ea typeface="맑은 고딕"/>
              </a:rPr>
              <a:t> 있습니다.</a:t>
            </a:r>
          </a:p>
          <a:p>
            <a:r>
              <a:rPr lang="ko-KR" dirty="0">
                <a:ea typeface="맑은 고딕"/>
              </a:rPr>
              <a:t> </a:t>
            </a:r>
          </a:p>
          <a:p>
            <a:endParaRPr lang="ko-KR" altLang="en-US" dirty="0">
              <a:ea typeface="맑은 고딕"/>
            </a:endParaRPr>
          </a:p>
          <a:p>
            <a:r>
              <a:rPr lang="ko-KR" dirty="0" err="1">
                <a:ea typeface="맑은 고딕"/>
              </a:rPr>
              <a:t>아키텍쳐</a:t>
            </a:r>
            <a:r>
              <a:rPr lang="ko-KR" dirty="0">
                <a:ea typeface="맑은 고딕"/>
              </a:rPr>
              <a:t> 끝-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1ECEB0-CD18-4BA1-BA0B-FD54C881E08F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1184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1ECEB0-CD18-4BA1-BA0B-FD54C881E08F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11868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1ECEB0-CD18-4BA1-BA0B-FD54C881E08F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31520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>
                <a:ea typeface="맑은 고딕"/>
              </a:rPr>
              <a:t>UI담당 지해진 이라고 합니다 </a:t>
            </a:r>
          </a:p>
          <a:p>
            <a:endParaRPr lang="en-US" altLang="ko-KR">
              <a:ea typeface="맑은 고딕"/>
            </a:endParaRPr>
          </a:p>
          <a:p>
            <a:r>
              <a:rPr lang="en-US" altLang="ko-KR">
                <a:ea typeface="맑은 고딕"/>
              </a:rPr>
              <a:t>카카오 오븐을 사용해서 시나리오순서에 따른 UI를 미리 구현해보고 서비스 지원범위를 정했습니다.</a:t>
            </a:r>
          </a:p>
          <a:p>
            <a:pPr marL="25400" algn="just"/>
            <a:r>
              <a:rPr lang="ko-KR" altLang="en-US">
                <a:ea typeface="맑은 고딕"/>
              </a:rPr>
              <a:t>게시판 지원 범위는 자유게시판, 추천게시판  두 가지 게시판 목록을 지원하고, 해당</a:t>
            </a:r>
            <a:r>
              <a:rPr lang="en-US"/>
              <a:t> 게시판에 맞는 글쓰기, 사진 </a:t>
            </a:r>
            <a:r>
              <a:rPr lang="ko-KR" altLang="en-US">
                <a:ea typeface="맑은 고딕"/>
              </a:rPr>
              <a:t>삽입을 지원합니다.</a:t>
            </a:r>
            <a:endParaRPr lang="en-US" altLang="ko-KR">
              <a:ea typeface="맑은 고딕"/>
            </a:endParaRPr>
          </a:p>
          <a:p>
            <a:pPr marL="25400" algn="just"/>
            <a:r>
              <a:rPr lang="ko-KR" altLang="en-US">
                <a:ea typeface="맑은 고딕"/>
              </a:rPr>
              <a:t>원하는</a:t>
            </a:r>
            <a:r>
              <a:rPr lang="en-US"/>
              <a:t> 게시글 </a:t>
            </a:r>
            <a:r>
              <a:rPr lang="ko-KR" altLang="en-US">
                <a:ea typeface="맑은 고딕"/>
              </a:rPr>
              <a:t>검색</a:t>
            </a:r>
            <a:r>
              <a:rPr lang="en-US" altLang="ko-KR">
                <a:ea typeface="맑은 고딕"/>
              </a:rPr>
              <a:t> </a:t>
            </a:r>
            <a:r>
              <a:rPr lang="ko-KR" altLang="en-US">
                <a:ea typeface="맑은 고딕"/>
              </a:rPr>
              <a:t>게시글에</a:t>
            </a:r>
            <a:r>
              <a:rPr lang="en-US"/>
              <a:t> 좋아요, </a:t>
            </a:r>
            <a:r>
              <a:rPr lang="ko-KR" altLang="en-US">
                <a:ea typeface="맑은 고딕"/>
              </a:rPr>
              <a:t>댓글 가능하고,</a:t>
            </a:r>
            <a:r>
              <a:rPr lang="en-US" altLang="ko-KR">
                <a:ea typeface="맑은 고딕"/>
              </a:rPr>
              <a:t> </a:t>
            </a:r>
            <a:r>
              <a:rPr lang="ko-KR" altLang="en-US">
                <a:ea typeface="맑은 고딕"/>
              </a:rPr>
              <a:t>개인정보에서</a:t>
            </a:r>
            <a:r>
              <a:rPr lang="en-US"/>
              <a:t> 내가 쓴 글, 좋아요 한 글 확인 </a:t>
            </a:r>
            <a:r>
              <a:rPr lang="ko-KR" altLang="en-US">
                <a:ea typeface="맑은 고딕"/>
              </a:rPr>
              <a:t>등을</a:t>
            </a:r>
            <a:r>
              <a:rPr lang="en-US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할</a:t>
            </a:r>
            <a:r>
              <a:rPr lang="en-US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수</a:t>
            </a:r>
            <a:r>
              <a:rPr lang="en-US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있습니다</a:t>
            </a:r>
            <a:r>
              <a:rPr lang="en-US" altLang="ko-KR">
                <a:ea typeface="맑은 고딕"/>
              </a:rPr>
              <a:t>.</a:t>
            </a:r>
            <a:endParaRPr lang="ko-KR" altLang="en-US"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1ECEB0-CD18-4BA1-BA0B-FD54C881E08F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23465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>
                <a:latin typeface="Calibri"/>
                <a:ea typeface="맑은 고딕"/>
                <a:cs typeface="Calibri"/>
              </a:rPr>
              <a:t>사진은 카카오</a:t>
            </a:r>
            <a:r>
              <a:rPr lang="en-US" altLang="ko-KR">
                <a:latin typeface="Calibri"/>
                <a:ea typeface="맑은 고딕"/>
                <a:cs typeface="Calibri"/>
              </a:rPr>
              <a:t> 오븐을 토대로 안드로이드 스튜디오를 사용해 만든 어플을 직접 실행해본것입니다.</a:t>
            </a:r>
          </a:p>
          <a:p>
            <a:r>
              <a:rPr lang="en-US" altLang="ko-KR">
                <a:latin typeface="Calibri"/>
                <a:ea typeface="맑은 고딕"/>
                <a:cs typeface="Calibri"/>
              </a:rPr>
              <a:t>음식 추천에 사용될 필터와 기본 게시판 목록 레이아웃을 적용했습니다.</a:t>
            </a:r>
          </a:p>
          <a:p>
            <a:r>
              <a:rPr lang="en-US" altLang="ko-KR">
                <a:latin typeface="Calibri"/>
                <a:ea typeface="맑은 고딕"/>
                <a:cs typeface="Calibri"/>
              </a:rPr>
              <a:t>바텀 네비게이션을 사용해서 한프레임에서 두 페이지로 연결되게끔 했고, 필터는 음식 추천 페이지에서 버튼이벤트를 통한 드로워 뷰를 사용했습니다. 필터는 향후 데이터 연동 후 가치있는 분류가 더 추가될 예정입니다.</a:t>
            </a:r>
          </a:p>
          <a:p>
            <a:r>
              <a:rPr lang="en-US" altLang="ko-KR">
                <a:latin typeface="Calibri"/>
                <a:ea typeface="맑은 고딕"/>
                <a:cs typeface="Calibri"/>
              </a:rPr>
              <a:t>게시판 페이지는 게시글 목록을 스크롤로 표현하기위해 리사이클러 뷰를 사용했습니다.</a:t>
            </a:r>
          </a:p>
          <a:p>
            <a:r>
              <a:rPr lang="en-US" altLang="ko-KR">
                <a:latin typeface="Calibri"/>
                <a:ea typeface="맑은 고딕"/>
                <a:cs typeface="Calibri"/>
              </a:rPr>
              <a:t>맨위 빨간색 프레임은 메세지나 사진을 뷰페이저를 사용해 전광판용도로 사용됩니다.</a:t>
            </a:r>
          </a:p>
          <a:p>
            <a:r>
              <a:rPr lang="en-US" altLang="ko-KR">
                <a:latin typeface="Calibri"/>
                <a:ea typeface="맑은 고딕"/>
                <a:cs typeface="Calibri"/>
              </a:rPr>
              <a:t>감사합니다.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1ECEB0-CD18-4BA1-BA0B-FD54C881E08F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13895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err="1">
                <a:ea typeface="맑은 고딕"/>
              </a:rPr>
              <a:t>안녕하세요</a:t>
            </a:r>
            <a:r>
              <a:rPr lang="en-US" altLang="ko-KR">
                <a:ea typeface="맑은 고딕"/>
              </a:rPr>
              <a:t>, </a:t>
            </a:r>
            <a:r>
              <a:rPr lang="en-US" altLang="ko-KR" err="1">
                <a:ea typeface="맑은 고딕"/>
              </a:rPr>
              <a:t>저는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앞서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발표한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지해진씨와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함께</a:t>
            </a:r>
            <a:r>
              <a:rPr lang="en-US" altLang="ko-KR">
                <a:ea typeface="맑은 고딕"/>
              </a:rPr>
              <a:t> </a:t>
            </a:r>
            <a:r>
              <a:rPr lang="en-US" altLang="ko-KR" err="1">
                <a:ea typeface="맑은 고딕"/>
              </a:rPr>
              <a:t>프론트엔드단을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담당하고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있는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허윤석입니다</a:t>
            </a:r>
            <a:r>
              <a:rPr lang="en-US" altLang="ko-KR">
                <a:ea typeface="맑은 고딕"/>
              </a:rPr>
              <a:t>.</a:t>
            </a:r>
          </a:p>
          <a:p>
            <a:endParaRPr lang="en-US" altLang="ko-KR">
              <a:ea typeface="맑은 고딕"/>
            </a:endParaRPr>
          </a:p>
          <a:p>
            <a:r>
              <a:rPr lang="en-US" altLang="ko-KR" err="1">
                <a:ea typeface="맑은 고딕"/>
              </a:rPr>
              <a:t>현재는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UI를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개발중이고</a:t>
            </a:r>
            <a:r>
              <a:rPr lang="en-US" altLang="ko-KR">
                <a:ea typeface="맑은 고딕"/>
              </a:rPr>
              <a:t>, 그 중 </a:t>
            </a:r>
            <a:r>
              <a:rPr lang="en-US" altLang="ko-KR" err="1">
                <a:ea typeface="맑은 고딕"/>
              </a:rPr>
              <a:t>음식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추천페이지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제작을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마무리하고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게시판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페이지를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제작하는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단계에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있습니다</a:t>
            </a:r>
            <a:r>
              <a:rPr lang="en-US" altLang="ko-KR">
                <a:ea typeface="맑은 고딕"/>
              </a:rPr>
              <a:t>.</a:t>
            </a:r>
          </a:p>
          <a:p>
            <a:endParaRPr lang="en-US" altLang="ko-KR">
              <a:ea typeface="맑은 고딕"/>
            </a:endParaRPr>
          </a:p>
          <a:p>
            <a:r>
              <a:rPr lang="en-US" altLang="ko-KR" err="1">
                <a:ea typeface="맑은 고딕"/>
              </a:rPr>
              <a:t>저는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음식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추천페이지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중에서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추천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프래그먼트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부분을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주로</a:t>
            </a:r>
            <a:r>
              <a:rPr lang="en-US" altLang="ko-KR">
                <a:ea typeface="맑은 고딕"/>
              </a:rPr>
              <a:t> </a:t>
            </a:r>
            <a:r>
              <a:rPr lang="en-US" altLang="ko-KR" err="1">
                <a:ea typeface="맑은 고딕"/>
              </a:rPr>
              <a:t>제작했습니다</a:t>
            </a:r>
            <a:r>
              <a:rPr lang="en-US" altLang="ko-KR">
                <a:ea typeface="맑은 고딕"/>
              </a:rPr>
              <a:t>.</a:t>
            </a:r>
          </a:p>
          <a:p>
            <a:r>
              <a:rPr lang="en-US" altLang="ko-KR" err="1">
                <a:ea typeface="맑은 고딕"/>
              </a:rPr>
              <a:t>우선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지금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보이는</a:t>
            </a:r>
            <a:r>
              <a:rPr lang="en-US" altLang="ko-KR">
                <a:ea typeface="맑은 고딕"/>
              </a:rPr>
              <a:t> </a:t>
            </a:r>
            <a:r>
              <a:rPr lang="en-US" altLang="ko-KR" err="1">
                <a:ea typeface="맑은 고딕"/>
              </a:rPr>
              <a:t>사진은</a:t>
            </a:r>
            <a:r>
              <a:rPr lang="en-US" altLang="ko-KR">
                <a:ea typeface="맑은 고딕"/>
              </a:rPr>
              <a:t> </a:t>
            </a:r>
            <a:r>
              <a:rPr lang="en-US" altLang="ko-KR" err="1">
                <a:ea typeface="맑은 고딕"/>
              </a:rPr>
              <a:t>카카오오븐을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통해서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사전에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구성해</a:t>
            </a:r>
            <a:r>
              <a:rPr lang="en-US" altLang="ko-KR">
                <a:ea typeface="맑은 고딕"/>
              </a:rPr>
              <a:t> 본 </a:t>
            </a:r>
            <a:r>
              <a:rPr lang="en-US" altLang="ko-KR" err="1">
                <a:ea typeface="맑은 고딕"/>
              </a:rPr>
              <a:t>음식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추천페이지의</a:t>
            </a:r>
            <a:r>
              <a:rPr lang="en-US" altLang="ko-KR">
                <a:ea typeface="맑은 고딕"/>
              </a:rPr>
              <a:t> </a:t>
            </a:r>
            <a:r>
              <a:rPr lang="en-US" altLang="ko-KR" err="1">
                <a:ea typeface="맑은 고딕"/>
              </a:rPr>
              <a:t>UI이고</a:t>
            </a:r>
            <a:r>
              <a:rPr lang="en-US" altLang="ko-KR">
                <a:ea typeface="맑은 고딕"/>
              </a:rPr>
              <a:t>, </a:t>
            </a:r>
            <a:r>
              <a:rPr lang="en-US" altLang="ko-KR" err="1">
                <a:ea typeface="맑은 고딕"/>
              </a:rPr>
              <a:t>가장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메인이</a:t>
            </a:r>
            <a:r>
              <a:rPr lang="en-US" altLang="ko-KR">
                <a:ea typeface="맑은 고딕"/>
              </a:rPr>
              <a:t> 될 </a:t>
            </a:r>
            <a:r>
              <a:rPr lang="en-US" altLang="ko-KR" err="1">
                <a:ea typeface="맑은 고딕"/>
              </a:rPr>
              <a:t>프래그먼트입니다</a:t>
            </a:r>
            <a:r>
              <a:rPr lang="en-US" altLang="ko-KR">
                <a:ea typeface="맑은 고딕"/>
              </a:rPr>
              <a:t>.</a:t>
            </a:r>
          </a:p>
          <a:p>
            <a:r>
              <a:rPr lang="en-US" altLang="ko-KR" err="1">
                <a:ea typeface="맑은 고딕"/>
              </a:rPr>
              <a:t>AWS에서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음식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추천을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받아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와서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순위에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따라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보여주고</a:t>
            </a:r>
            <a:r>
              <a:rPr lang="en-US" altLang="ko-KR">
                <a:ea typeface="맑은 고딕"/>
              </a:rPr>
              <a:t>, </a:t>
            </a:r>
            <a:r>
              <a:rPr lang="en-US" altLang="ko-KR" err="1">
                <a:ea typeface="맑은 고딕"/>
              </a:rPr>
              <a:t>해당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음식을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선택하면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두번째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사진과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같이</a:t>
            </a:r>
            <a:r>
              <a:rPr lang="en-US" altLang="ko-KR">
                <a:ea typeface="맑은 고딕"/>
              </a:rPr>
              <a:t> </a:t>
            </a:r>
            <a:r>
              <a:rPr lang="en-US" altLang="ko-KR" err="1">
                <a:ea typeface="맑은 고딕"/>
              </a:rPr>
              <a:t>최상단에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선택된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음식이</a:t>
            </a:r>
            <a:r>
              <a:rPr lang="en-US" altLang="ko-KR">
                <a:ea typeface="맑은 고딕"/>
              </a:rPr>
              <a:t> </a:t>
            </a:r>
            <a:r>
              <a:rPr lang="en-US" altLang="ko-KR" err="1">
                <a:ea typeface="맑은 고딕"/>
              </a:rPr>
              <a:t>올라오며</a:t>
            </a:r>
            <a:r>
              <a:rPr lang="en-US" altLang="ko-KR">
                <a:ea typeface="맑은 고딕"/>
              </a:rPr>
              <a:t> 그 </a:t>
            </a:r>
            <a:r>
              <a:rPr lang="en-US" altLang="ko-KR" err="1">
                <a:ea typeface="맑은 고딕"/>
              </a:rPr>
              <a:t>음식에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대한</a:t>
            </a:r>
            <a:r>
              <a:rPr lang="en-US" altLang="ko-KR">
                <a:ea typeface="맑은 고딕"/>
              </a:rPr>
              <a:t> </a:t>
            </a:r>
            <a:r>
              <a:rPr lang="en-US" altLang="ko-KR" err="1">
                <a:ea typeface="맑은 고딕"/>
              </a:rPr>
              <a:t>상세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정보까지</a:t>
            </a:r>
            <a:r>
              <a:rPr lang="en-US" altLang="ko-KR">
                <a:ea typeface="맑은 고딕"/>
              </a:rPr>
              <a:t> 볼 수 </a:t>
            </a:r>
            <a:r>
              <a:rPr lang="en-US" altLang="ko-KR" err="1">
                <a:ea typeface="맑은 고딕"/>
              </a:rPr>
              <a:t>있도록</a:t>
            </a:r>
            <a:r>
              <a:rPr lang="en-US" altLang="ko-KR">
                <a:ea typeface="맑은 고딕"/>
              </a:rPr>
              <a:t> </a:t>
            </a:r>
            <a:r>
              <a:rPr lang="en-US" altLang="ko-KR" err="1">
                <a:ea typeface="맑은 고딕"/>
              </a:rPr>
              <a:t>UI를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구성했습니다</a:t>
            </a:r>
            <a:r>
              <a:rPr lang="en-US" altLang="ko-KR">
                <a:ea typeface="맑은 고딕"/>
              </a:rPr>
              <a:t>.</a:t>
            </a:r>
          </a:p>
          <a:p>
            <a:r>
              <a:rPr lang="en-US" altLang="ko-KR" err="1">
                <a:ea typeface="맑은 고딕"/>
              </a:rPr>
              <a:t>또한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상세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정보의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하단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부분에는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칼로리</a:t>
            </a:r>
            <a:r>
              <a:rPr lang="en-US" altLang="ko-KR">
                <a:ea typeface="맑은 고딕"/>
              </a:rPr>
              <a:t> 등 </a:t>
            </a:r>
            <a:r>
              <a:rPr lang="en-US" altLang="ko-KR" err="1">
                <a:ea typeface="맑은 고딕"/>
              </a:rPr>
              <a:t>식품영양성분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데이터베이스에서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받아온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식품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데이터를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보여줄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계획입니다</a:t>
            </a:r>
            <a:r>
              <a:rPr lang="en-US" altLang="ko-KR">
                <a:ea typeface="맑은 고딕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1ECEB0-CD18-4BA1-BA0B-FD54C881E08F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008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4/19/2021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4/19/2021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4/19/2021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4/19/2021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4/19/2021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4/19/2021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4/19/2021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4/19/2021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0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4.png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5.png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C52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23453" y="2778596"/>
            <a:ext cx="18793347" cy="273800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14000" dirty="0">
                <a:solidFill>
                  <a:srgbClr val="FFFFFF"/>
                </a:solidFill>
                <a:latin typeface="페이북 OTF Bold" panose="00000800000000000000" pitchFamily="50" charset="-127"/>
                <a:ea typeface="페이북 OTF Bold" panose="00000800000000000000" pitchFamily="50" charset="-127"/>
                <a:cs typeface="여기어때 잘난체 OTF" pitchFamily="34" charset="0"/>
              </a:rPr>
              <a:t>  밥</a:t>
            </a:r>
            <a:r>
              <a:rPr lang="en-US" altLang="ko-KR" sz="14000" dirty="0">
                <a:solidFill>
                  <a:srgbClr val="FFFFFF"/>
                </a:solidFill>
                <a:latin typeface="페이북 OTF Bold" panose="00000800000000000000" pitchFamily="50" charset="-127"/>
                <a:ea typeface="페이북 OTF Bold" panose="00000800000000000000" pitchFamily="50" charset="-127"/>
                <a:cs typeface="여기어때 잘난체 OTF" pitchFamily="34" charset="0"/>
              </a:rPr>
              <a:t>,</a:t>
            </a:r>
            <a:r>
              <a:rPr lang="ko-KR" altLang="en-US" sz="14000" dirty="0">
                <a:solidFill>
                  <a:srgbClr val="FFFFFF"/>
                </a:solidFill>
                <a:latin typeface="페이북 OTF Bold" panose="00000800000000000000" pitchFamily="50" charset="-127"/>
                <a:ea typeface="페이북 OTF Bold" panose="00000800000000000000" pitchFamily="50" charset="-127"/>
                <a:cs typeface="여기어때 잘난체 OTF" pitchFamily="34" charset="0"/>
              </a:rPr>
              <a:t>골라줘  </a:t>
            </a:r>
            <a:r>
              <a:rPr lang="ko-KR" altLang="en-US" sz="10000" dirty="0">
                <a:solidFill>
                  <a:srgbClr val="FFFFFF"/>
                </a:solidFill>
                <a:latin typeface="페이북 OTF Bold" panose="00000800000000000000" pitchFamily="50" charset="-127"/>
                <a:ea typeface="페이북 OTF Bold" panose="00000800000000000000" pitchFamily="50" charset="-127"/>
                <a:cs typeface="여기어때 잘난체 OTF" pitchFamily="34" charset="0"/>
              </a:rPr>
              <a:t>중간 발표</a:t>
            </a:r>
            <a:endParaRPr lang="en-US" sz="10000" dirty="0">
              <a:latin typeface="페이북 OTF Bold" panose="00000800000000000000" pitchFamily="50" charset="-127"/>
              <a:ea typeface="페이북 OTF Bold" panose="00000800000000000000" pitchFamily="50" charset="-127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33608" y="2028385"/>
            <a:ext cx="7857459" cy="797253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500" b="1">
                <a:solidFill>
                  <a:srgbClr val="FFFFFF"/>
                </a:solidFill>
                <a:latin typeface="페이북 OTF Bold" panose="00000800000000000000" pitchFamily="50" charset="-127"/>
                <a:cs typeface="여기어때 잘난체 OTF" pitchFamily="34" charset="0"/>
              </a:rPr>
              <a:t>       산학프로젝트</a:t>
            </a:r>
            <a:r>
              <a:rPr lang="en-US" altLang="ko-KR" sz="3500" b="1">
                <a:solidFill>
                  <a:srgbClr val="FFFFFF"/>
                </a:solidFill>
                <a:latin typeface="페이북 OTF Bold" panose="00000800000000000000" pitchFamily="50" charset="-127"/>
                <a:cs typeface="여기어때 잘난체 OTF" pitchFamily="34" charset="0"/>
              </a:rPr>
              <a:t>1</a:t>
            </a:r>
            <a:endParaRPr lang="en-US" b="1"/>
          </a:p>
        </p:txBody>
      </p:sp>
      <p:grpSp>
        <p:nvGrpSpPr>
          <p:cNvPr id="1001" name="그룹 1001"/>
          <p:cNvGrpSpPr/>
          <p:nvPr/>
        </p:nvGrpSpPr>
        <p:grpSpPr>
          <a:xfrm>
            <a:off x="0" y="6384585"/>
            <a:ext cx="18288000" cy="4020185"/>
            <a:chOff x="-289157" y="6320138"/>
            <a:chExt cx="18936776" cy="4199656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289157" y="6320138"/>
              <a:ext cx="18936776" cy="419965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958505" y="7822086"/>
            <a:ext cx="4384703" cy="45719"/>
            <a:chOff x="1101697" y="7421377"/>
            <a:chExt cx="3717864" cy="3580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01697" y="7421377"/>
              <a:ext cx="3717864" cy="3580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 flipV="1">
            <a:off x="14715564" y="8223569"/>
            <a:ext cx="2277035" cy="45719"/>
            <a:chOff x="6885296" y="7421377"/>
            <a:chExt cx="3191086" cy="3580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885296" y="7421377"/>
              <a:ext cx="3191086" cy="35800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6848351" y="8115300"/>
            <a:ext cx="6709344" cy="49279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200">
                <a:solidFill>
                  <a:srgbClr val="3B3B3B"/>
                </a:solidFill>
                <a:latin typeface="페이북 OTF Bold" panose="00000800000000000000" pitchFamily="50" charset="-127"/>
              </a:rPr>
              <a:t>Android Studio</a:t>
            </a:r>
            <a:r>
              <a:rPr lang="ko-KR" altLang="en-US" sz="2200">
                <a:solidFill>
                  <a:srgbClr val="3B3B3B"/>
                </a:solidFill>
                <a:latin typeface="페이북 OTF Bold" panose="00000800000000000000" pitchFamily="50" charset="-127"/>
              </a:rPr>
              <a:t> </a:t>
            </a:r>
            <a:r>
              <a:rPr lang="en-US" altLang="ko-KR" sz="2200">
                <a:solidFill>
                  <a:srgbClr val="3B3B3B"/>
                </a:solidFill>
                <a:latin typeface="페이북 OTF Bold" panose="00000800000000000000" pitchFamily="50" charset="-127"/>
              </a:rPr>
              <a:t>&amp;</a:t>
            </a:r>
            <a:r>
              <a:rPr lang="ko-KR" altLang="en-US" sz="2200">
                <a:solidFill>
                  <a:srgbClr val="3B3B3B"/>
                </a:solidFill>
                <a:latin typeface="페이북 OTF Bold" panose="00000800000000000000" pitchFamily="50" charset="-127"/>
              </a:rPr>
              <a:t> </a:t>
            </a:r>
            <a:r>
              <a:rPr lang="en-US" sz="2200">
                <a:solidFill>
                  <a:srgbClr val="3B3B3B"/>
                </a:solidFill>
                <a:latin typeface="페이북 OTF Bold" panose="00000800000000000000" pitchFamily="50" charset="-127"/>
              </a:rPr>
              <a:t>AWS </a:t>
            </a:r>
            <a:r>
              <a:rPr lang="ko-KR" altLang="en-US" sz="2200">
                <a:solidFill>
                  <a:srgbClr val="3B3B3B"/>
                </a:solidFill>
                <a:latin typeface="페이북 OTF Bold" panose="00000800000000000000" pitchFamily="50" charset="-127"/>
              </a:rPr>
              <a:t>를 이용한</a:t>
            </a:r>
            <a:endParaRPr lang="en-US" altLang="ko-KR" sz="2200">
              <a:solidFill>
                <a:srgbClr val="3B3B3B"/>
              </a:solidFill>
              <a:latin typeface="페이북 OTF Bold" panose="00000800000000000000" pitchFamily="50" charset="-127"/>
            </a:endParaRPr>
          </a:p>
          <a:p>
            <a:pPr algn="just"/>
            <a:r>
              <a:rPr lang="ko-KR" altLang="en-US" sz="2200">
                <a:solidFill>
                  <a:srgbClr val="3B3B3B"/>
                </a:solidFill>
                <a:latin typeface="페이북 OTF Bold" panose="00000800000000000000" pitchFamily="50" charset="-127"/>
              </a:rPr>
              <a:t>메뉴 추천 어플리케이션 개발 </a:t>
            </a:r>
            <a:endParaRPr lang="en-US"/>
          </a:p>
        </p:txBody>
      </p:sp>
      <p:sp>
        <p:nvSpPr>
          <p:cNvPr id="16" name="Object 16"/>
          <p:cNvSpPr txBox="1"/>
          <p:nvPr/>
        </p:nvSpPr>
        <p:spPr>
          <a:xfrm>
            <a:off x="14706600" y="8394678"/>
            <a:ext cx="6709344" cy="49279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>
                <a:solidFill>
                  <a:srgbClr val="3B3B3B"/>
                </a:solidFill>
                <a:latin typeface="페이북 OTF Bold" panose="00000800000000000000" pitchFamily="50" charset="-127"/>
                <a:ea typeface="페이북 OTF Bold" panose="00000800000000000000" pitchFamily="50" charset="-127"/>
              </a:rPr>
              <a:t>2016125072 </a:t>
            </a:r>
            <a:r>
              <a:rPr lang="ko-KR" altLang="en-US">
                <a:solidFill>
                  <a:srgbClr val="3B3B3B"/>
                </a:solidFill>
                <a:latin typeface="페이북 OTF Bold" panose="00000800000000000000" pitchFamily="50" charset="-127"/>
                <a:ea typeface="페이북 OTF Bold" panose="00000800000000000000" pitchFamily="50" charset="-127"/>
              </a:rPr>
              <a:t>지해진</a:t>
            </a:r>
            <a:endParaRPr lang="en-US" altLang="ko-KR">
              <a:solidFill>
                <a:srgbClr val="3B3B3B"/>
              </a:solidFill>
              <a:latin typeface="페이북 OTF Bold" panose="00000800000000000000" pitchFamily="50" charset="-127"/>
              <a:ea typeface="페이북 OTF Bold" panose="00000800000000000000" pitchFamily="50" charset="-127"/>
            </a:endParaRPr>
          </a:p>
          <a:p>
            <a:pPr algn="just"/>
            <a:r>
              <a:rPr lang="en-US">
                <a:solidFill>
                  <a:srgbClr val="3B3B3B"/>
                </a:solidFill>
                <a:latin typeface="페이북 OTF Bold" panose="00000800000000000000" pitchFamily="50" charset="-127"/>
                <a:ea typeface="페이북 OTF Bold" panose="00000800000000000000" pitchFamily="50" charset="-127"/>
              </a:rPr>
              <a:t>2016125080 </a:t>
            </a:r>
            <a:r>
              <a:rPr lang="ko-KR" altLang="en-US">
                <a:solidFill>
                  <a:srgbClr val="3B3B3B"/>
                </a:solidFill>
                <a:latin typeface="페이북 OTF Bold" panose="00000800000000000000" pitchFamily="50" charset="-127"/>
                <a:ea typeface="페이북 OTF Bold" panose="00000800000000000000" pitchFamily="50" charset="-127"/>
              </a:rPr>
              <a:t>허윤석</a:t>
            </a:r>
            <a:endParaRPr lang="en-US" altLang="ko-KR">
              <a:solidFill>
                <a:srgbClr val="3B3B3B"/>
              </a:solidFill>
              <a:latin typeface="페이북 OTF Bold" panose="00000800000000000000" pitchFamily="50" charset="-127"/>
              <a:ea typeface="페이북 OTF Bold" panose="00000800000000000000" pitchFamily="50" charset="-127"/>
            </a:endParaRPr>
          </a:p>
          <a:p>
            <a:pPr algn="just"/>
            <a:r>
              <a:rPr lang="en-US" altLang="ko-KR">
                <a:solidFill>
                  <a:srgbClr val="3B3B3B"/>
                </a:solidFill>
                <a:latin typeface="페이북 OTF Bold" panose="00000800000000000000" pitchFamily="50" charset="-127"/>
                <a:ea typeface="페이북 OTF Bold" panose="00000800000000000000" pitchFamily="50" charset="-127"/>
                <a:cs typeface="에스코어 드림 6 Bold" pitchFamily="34" charset="0"/>
              </a:rPr>
              <a:t>2017121261 </a:t>
            </a:r>
            <a:r>
              <a:rPr lang="ko-KR" altLang="en-US">
                <a:solidFill>
                  <a:srgbClr val="3B3B3B"/>
                </a:solidFill>
                <a:latin typeface="페이북 OTF Bold" panose="00000800000000000000" pitchFamily="50" charset="-127"/>
                <a:ea typeface="페이북 OTF Bold" panose="00000800000000000000" pitchFamily="50" charset="-127"/>
                <a:cs typeface="에스코어 드림 6 Bold" pitchFamily="34" charset="0"/>
              </a:rPr>
              <a:t>허태영</a:t>
            </a:r>
            <a:endParaRPr lang="en-US" altLang="ko-KR">
              <a:solidFill>
                <a:srgbClr val="3B3B3B"/>
              </a:solidFill>
              <a:latin typeface="페이북 OTF Bold" panose="00000800000000000000" pitchFamily="50" charset="-127"/>
              <a:ea typeface="페이북 OTF Bold" panose="00000800000000000000" pitchFamily="50" charset="-127"/>
              <a:cs typeface="에스코어 드림 6 Bold" pitchFamily="34" charset="0"/>
            </a:endParaRPr>
          </a:p>
          <a:p>
            <a:pPr algn="just"/>
            <a:r>
              <a:rPr lang="en-US">
                <a:solidFill>
                  <a:srgbClr val="3B3B3B"/>
                </a:solidFill>
                <a:latin typeface="페이북 OTF Bold" panose="00000800000000000000" pitchFamily="50" charset="-127"/>
                <a:ea typeface="페이북 OTF Bold" panose="00000800000000000000" pitchFamily="50" charset="-127"/>
              </a:rPr>
              <a:t>2016125084 </a:t>
            </a:r>
            <a:r>
              <a:rPr lang="ko-KR" altLang="en-US" err="1">
                <a:solidFill>
                  <a:srgbClr val="3B3B3B"/>
                </a:solidFill>
                <a:latin typeface="페이북 OTF Bold" panose="00000800000000000000" pitchFamily="50" charset="-127"/>
                <a:ea typeface="페이북 OTF Bold" panose="00000800000000000000" pitchFamily="50" charset="-127"/>
              </a:rPr>
              <a:t>황재웅</a:t>
            </a:r>
            <a:endParaRPr lang="en-US">
              <a:latin typeface="페이북 OTF Bold" panose="00000800000000000000" pitchFamily="50" charset="-127"/>
              <a:ea typeface="페이북 OTF Bold" panose="00000800000000000000" pitchFamily="50" charset="-127"/>
            </a:endParaRPr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1F855EB0-1DDF-4312-B1E9-E9BECE214DB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4129" y="1477596"/>
            <a:ext cx="1419192" cy="151009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67733" y="1535736"/>
            <a:ext cx="6426973" cy="107907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4700">
                <a:solidFill>
                  <a:srgbClr val="FC5230"/>
                </a:solidFill>
                <a:latin typeface="페이북 OTF Bold" panose="00000800000000000000" pitchFamily="50" charset="-127"/>
                <a:ea typeface="페이북 OTF Bold" panose="00000800000000000000" pitchFamily="50" charset="-127"/>
                <a:cs typeface="여기어때 잘난체 OTF" pitchFamily="34" charset="0"/>
              </a:rPr>
              <a:t>구성원 별 상세 기여 내용</a:t>
            </a:r>
            <a:endParaRPr lang="en-US">
              <a:latin typeface="페이북 OTF Bold" panose="00000800000000000000" pitchFamily="50" charset="-127"/>
              <a:ea typeface="페이북 OTF Bold" panose="00000800000000000000" pitchFamily="50" charset="-127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67733" y="986962"/>
            <a:ext cx="1992205" cy="797253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3500" dirty="0">
                <a:solidFill>
                  <a:srgbClr val="FC5230"/>
                </a:solidFill>
                <a:latin typeface="페이북 OTF Bold" panose="00000800000000000000" pitchFamily="50" charset="-127"/>
                <a:cs typeface="여기어때 잘난체 OTF" pitchFamily="34" charset="0"/>
              </a:rPr>
              <a:t>03</a:t>
            </a:r>
            <a:endParaRPr lang="en-US" dirty="0"/>
          </a:p>
        </p:txBody>
      </p:sp>
      <p:sp>
        <p:nvSpPr>
          <p:cNvPr id="4" name="Object 4"/>
          <p:cNvSpPr txBox="1"/>
          <p:nvPr/>
        </p:nvSpPr>
        <p:spPr>
          <a:xfrm>
            <a:off x="5296367" y="2323188"/>
            <a:ext cx="2198340" cy="291624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600">
                <a:solidFill>
                  <a:srgbClr val="3B3B3B"/>
                </a:solidFill>
                <a:latin typeface="페이북 OTF Bold" panose="00000800000000000000" pitchFamily="50" charset="-127"/>
                <a:ea typeface="페이북 OTF Bold" panose="00000800000000000000" pitchFamily="50" charset="-127"/>
              </a:rPr>
              <a:t>2016125084 </a:t>
            </a:r>
            <a:r>
              <a:rPr lang="ko-KR" altLang="en-US" sz="1600" err="1">
                <a:solidFill>
                  <a:srgbClr val="3B3B3B"/>
                </a:solidFill>
                <a:latin typeface="페이북 OTF Bold" panose="00000800000000000000" pitchFamily="50" charset="-127"/>
                <a:ea typeface="페이북 OTF Bold" panose="00000800000000000000" pitchFamily="50" charset="-127"/>
              </a:rPr>
              <a:t>황재웅</a:t>
            </a:r>
            <a:endParaRPr lang="en-US" sz="1600">
              <a:latin typeface="페이북 OTF Bold" panose="00000800000000000000" pitchFamily="50" charset="-127"/>
              <a:ea typeface="페이북 OTF Bold" panose="00000800000000000000" pitchFamily="50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1817556" y="1273973"/>
            <a:ext cx="2430063" cy="35800"/>
            <a:chOff x="1817556" y="1273973"/>
            <a:chExt cx="2430063" cy="3580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817556" y="1273973"/>
              <a:ext cx="2430063" cy="3580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57102" y="9954299"/>
            <a:ext cx="16171510" cy="24812"/>
            <a:chOff x="1057102" y="8723810"/>
            <a:chExt cx="16171510" cy="2481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57102" y="8723810"/>
              <a:ext cx="16171510" cy="24812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0BCF6ED9-AFAF-4CC8-A540-EAEA7ED30514}"/>
              </a:ext>
            </a:extLst>
          </p:cNvPr>
          <p:cNvSpPr txBox="1"/>
          <p:nvPr/>
        </p:nvSpPr>
        <p:spPr>
          <a:xfrm>
            <a:off x="762000" y="5688515"/>
            <a:ext cx="16466612" cy="110799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5400" algn="just" fontAlgn="base"/>
            <a:r>
              <a:rPr lang="ko-KR" altLang="en-US" sz="2400" b="0" i="0" u="none" strike="noStrike" dirty="0">
                <a:solidFill>
                  <a:srgbClr val="FC5230"/>
                </a:solidFill>
                <a:effectLst/>
                <a:latin typeface="페이북 OTF Bold"/>
                <a:ea typeface="페이북 OTF Bold"/>
              </a:rPr>
              <a:t>▶ </a:t>
            </a:r>
            <a:r>
              <a:rPr lang="en-US" altLang="ko-KR" sz="2400" b="0" i="0" u="none" strike="noStrike" dirty="0">
                <a:solidFill>
                  <a:srgbClr val="FC5230"/>
                </a:solidFill>
                <a:effectLst/>
                <a:latin typeface="페이북 OTF Bold"/>
                <a:ea typeface="페이북 OTF Bold"/>
              </a:rPr>
              <a:t>AWS Billing</a:t>
            </a:r>
            <a:endParaRPr lang="en-US" altLang="ko-KR" sz="2400" dirty="0">
              <a:solidFill>
                <a:srgbClr val="FC6446"/>
              </a:solidFill>
              <a:latin typeface="페이북 OTF Bold"/>
              <a:ea typeface="페이북 OTF Bold"/>
            </a:endParaRPr>
          </a:p>
          <a:p>
            <a:pPr marL="25400" algn="just" fontAlgn="base"/>
            <a:r>
              <a:rPr lang="en-US" altLang="ko-KR" sz="2400" dirty="0">
                <a:solidFill>
                  <a:srgbClr val="FC6446"/>
                </a:solidFill>
                <a:latin typeface="페이북 OTF Bold"/>
                <a:ea typeface="페이북 OTF Bold"/>
              </a:rPr>
              <a:t>	</a:t>
            </a:r>
            <a:r>
              <a:rPr lang="en-US" altLang="ko-KR" dirty="0">
                <a:latin typeface="페이북 OTF Bold"/>
                <a:ea typeface="페이북 OTF Bold"/>
              </a:rPr>
              <a:t>: Personalize</a:t>
            </a:r>
            <a:r>
              <a:rPr lang="ko-KR" altLang="en-US" dirty="0">
                <a:latin typeface="페이북 OTF Bold"/>
                <a:ea typeface="페이북 OTF Bold"/>
              </a:rPr>
              <a:t>의 과금 정책에 대해서 명확한 인지를 하지 못한 체</a:t>
            </a:r>
            <a:endParaRPr lang="en-US" altLang="ko-KR" dirty="0">
              <a:latin typeface="페이북 OTF Bold"/>
              <a:ea typeface="페이북 OTF Bold"/>
            </a:endParaRPr>
          </a:p>
          <a:p>
            <a:pPr marL="25400" algn="just" fontAlgn="base"/>
            <a:r>
              <a:rPr lang="en-US" altLang="ko-KR" dirty="0">
                <a:latin typeface="페이북 OTF Bold"/>
                <a:ea typeface="페이북 OTF Bold"/>
              </a:rPr>
              <a:t>	 </a:t>
            </a:r>
            <a:r>
              <a:rPr lang="ko-KR" altLang="en-US" dirty="0">
                <a:latin typeface="페이북 OTF Bold"/>
                <a:ea typeface="페이북 OTF Bold"/>
              </a:rPr>
              <a:t>여러 개의 </a:t>
            </a:r>
            <a:r>
              <a:rPr lang="en-US" altLang="ko-KR" dirty="0">
                <a:latin typeface="페이북 OTF Bold"/>
                <a:ea typeface="페이북 OTF Bold"/>
              </a:rPr>
              <a:t>Campaign</a:t>
            </a:r>
            <a:r>
              <a:rPr lang="ko-KR" altLang="en-US" dirty="0">
                <a:latin typeface="페이북 OTF Bold"/>
                <a:ea typeface="페이북 OTF Bold"/>
              </a:rPr>
              <a:t>을 장시간 만들어 둔 탓에 실제 과금이 됨</a:t>
            </a:r>
            <a:endParaRPr lang="en-US" altLang="ko-KR" dirty="0">
              <a:latin typeface="페이북 OTF Bold"/>
              <a:ea typeface="페이북 OTF Bold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C28233B0-BBDB-48D9-8969-0541873DF5B9}"/>
              </a:ext>
            </a:extLst>
          </p:cNvPr>
          <p:cNvGrpSpPr/>
          <p:nvPr/>
        </p:nvGrpSpPr>
        <p:grpSpPr>
          <a:xfrm>
            <a:off x="9017884" y="4878738"/>
            <a:ext cx="7475138" cy="4876480"/>
            <a:chOff x="9603924" y="3708209"/>
            <a:chExt cx="6695332" cy="5811545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9E5E5ABC-A46B-4E32-9087-ECACFDFCFA0D}"/>
                </a:ext>
              </a:extLst>
            </p:cNvPr>
            <p:cNvGrpSpPr/>
            <p:nvPr/>
          </p:nvGrpSpPr>
          <p:grpSpPr>
            <a:xfrm>
              <a:off x="9603924" y="3708209"/>
              <a:ext cx="6695332" cy="5342504"/>
              <a:chOff x="11859724" y="1537778"/>
              <a:chExt cx="6278807" cy="4775001"/>
            </a:xfrm>
          </p:grpSpPr>
          <p:pic>
            <p:nvPicPr>
              <p:cNvPr id="14" name="그림 5" descr="텍스트이(가) 표시된 사진&#10;&#10;자동 생성된 설명">
                <a:extLst>
                  <a:ext uri="{FF2B5EF4-FFF2-40B4-BE49-F238E27FC236}">
                    <a16:creationId xmlns:a16="http://schemas.microsoft.com/office/drawing/2014/main" id="{B69B63B7-7DB8-4381-BF0B-17511C404A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859724" y="1537778"/>
                <a:ext cx="6278807" cy="4775001"/>
              </a:xfrm>
              <a:prstGeom prst="rect">
                <a:avLst/>
              </a:prstGeom>
              <a:ln>
                <a:noFill/>
              </a:ln>
              <a:effectLst>
                <a:outerShdw blurRad="190500" algn="tl" rotWithShape="0">
                  <a:srgbClr val="000000">
                    <a:alpha val="70000"/>
                  </a:srgbClr>
                </a:outerShdw>
              </a:effectLst>
            </p:spPr>
          </p:pic>
          <p:sp>
            <p:nvSpPr>
              <p:cNvPr id="15" name="사각형: 둥근 모서리 14">
                <a:extLst>
                  <a:ext uri="{FF2B5EF4-FFF2-40B4-BE49-F238E27FC236}">
                    <a16:creationId xmlns:a16="http://schemas.microsoft.com/office/drawing/2014/main" id="{F336F187-1A4C-4745-8C1A-CD8AB8430690}"/>
                  </a:ext>
                </a:extLst>
              </p:cNvPr>
              <p:cNvSpPr/>
              <p:nvPr/>
            </p:nvSpPr>
            <p:spPr>
              <a:xfrm>
                <a:off x="11881338" y="3445606"/>
                <a:ext cx="1133230" cy="361462"/>
              </a:xfrm>
              <a:prstGeom prst="roundRect">
                <a:avLst/>
              </a:prstGeom>
              <a:noFill/>
              <a:ln w="571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0675B2F-C094-4378-8AA5-9BE75A6F1FEB}"/>
                </a:ext>
              </a:extLst>
            </p:cNvPr>
            <p:cNvSpPr txBox="1"/>
            <p:nvPr/>
          </p:nvSpPr>
          <p:spPr>
            <a:xfrm>
              <a:off x="11142567" y="9152961"/>
              <a:ext cx="3801824" cy="36679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1400" dirty="0" err="1">
                  <a:latin typeface="페이북 OTF Bold" panose="00000800000000000000" pitchFamily="50" charset="-127"/>
                  <a:ea typeface="페이북 OTF Bold" panose="00000800000000000000" pitchFamily="50" charset="-127"/>
                </a:rPr>
                <a:t>황재웅씨</a:t>
              </a:r>
              <a:r>
                <a:rPr lang="ko-KR" altLang="en-US" sz="1400" dirty="0">
                  <a:latin typeface="페이북 OTF Bold" panose="00000800000000000000" pitchFamily="50" charset="-127"/>
                  <a:ea typeface="페이북 OTF Bold" panose="00000800000000000000" pitchFamily="50" charset="-127"/>
                </a:rPr>
                <a:t> 과금 안내 메일 (20,817원 실제 과금)</a:t>
              </a:r>
              <a:endParaRPr lang="ko-KR" altLang="en-US" sz="1400" dirty="0">
                <a:latin typeface="페이북 OTF Bold" panose="00000800000000000000" pitchFamily="50" charset="-127"/>
                <a:ea typeface="페이북 OTF Bold" panose="00000800000000000000" pitchFamily="50" charset="-127"/>
                <a:cs typeface="Calibri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846BFC5A-BDB0-409E-8998-9481D93900B2}"/>
              </a:ext>
            </a:extLst>
          </p:cNvPr>
          <p:cNvSpPr txBox="1"/>
          <p:nvPr/>
        </p:nvSpPr>
        <p:spPr>
          <a:xfrm>
            <a:off x="762000" y="3690893"/>
            <a:ext cx="16466612" cy="110799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5400" algn="just" fontAlgn="base"/>
            <a:r>
              <a:rPr lang="ko-KR" altLang="en-US" sz="2400" b="0" i="0" u="none" strike="noStrike" dirty="0">
                <a:solidFill>
                  <a:srgbClr val="FC5230"/>
                </a:solidFill>
                <a:effectLst/>
                <a:latin typeface="페이북 OTF Bold"/>
                <a:ea typeface="페이북 OTF Bold"/>
              </a:rPr>
              <a:t>▶ </a:t>
            </a:r>
            <a:r>
              <a:rPr lang="en-US" altLang="ko-KR" sz="2400" b="0" i="0" u="none" strike="noStrike" dirty="0">
                <a:solidFill>
                  <a:srgbClr val="FC5230"/>
                </a:solidFill>
                <a:effectLst/>
                <a:latin typeface="페이북 OTF Bold"/>
                <a:ea typeface="페이북 OTF Bold"/>
              </a:rPr>
              <a:t>AWS </a:t>
            </a:r>
            <a:r>
              <a:rPr lang="ko-KR" altLang="en-US" sz="2400" b="0" i="0" u="none" strike="noStrike" dirty="0">
                <a:solidFill>
                  <a:srgbClr val="FC5230"/>
                </a:solidFill>
                <a:effectLst/>
                <a:latin typeface="페이북 OTF Bold"/>
                <a:ea typeface="페이북 OTF Bold"/>
              </a:rPr>
              <a:t>전반적인 사용법 숙지</a:t>
            </a:r>
            <a:endParaRPr lang="en-US" altLang="ko-KR" sz="2400" dirty="0">
              <a:solidFill>
                <a:srgbClr val="FC6446"/>
              </a:solidFill>
              <a:latin typeface="페이북 OTF Bold"/>
              <a:ea typeface="페이북 OTF Bold"/>
            </a:endParaRPr>
          </a:p>
          <a:p>
            <a:pPr marL="25400" algn="just" fontAlgn="base"/>
            <a:r>
              <a:rPr lang="en-US" altLang="ko-KR" sz="2400" dirty="0">
                <a:solidFill>
                  <a:srgbClr val="FC6446"/>
                </a:solidFill>
                <a:latin typeface="페이북 OTF Bold"/>
                <a:ea typeface="페이북 OTF Bold"/>
              </a:rPr>
              <a:t>	</a:t>
            </a:r>
            <a:r>
              <a:rPr lang="en-US" altLang="ko-KR" dirty="0">
                <a:latin typeface="페이북 OTF Bold"/>
                <a:ea typeface="페이북 OTF Bold"/>
              </a:rPr>
              <a:t>: </a:t>
            </a:r>
            <a:r>
              <a:rPr lang="ko-KR" altLang="en-US" dirty="0">
                <a:latin typeface="페이북 OTF Bold"/>
                <a:ea typeface="페이북 OTF Bold"/>
              </a:rPr>
              <a:t>팀원들보다 먼저 </a:t>
            </a:r>
            <a:r>
              <a:rPr lang="en-US" altLang="ko-KR" dirty="0">
                <a:latin typeface="페이북 OTF Bold"/>
                <a:ea typeface="페이북 OTF Bold"/>
              </a:rPr>
              <a:t>AWS </a:t>
            </a:r>
            <a:r>
              <a:rPr lang="ko-KR" altLang="en-US" dirty="0">
                <a:latin typeface="페이북 OTF Bold"/>
                <a:ea typeface="페이북 OTF Bold"/>
              </a:rPr>
              <a:t>서비스들의 실질적인 사용법을 익힐 수 있었음 </a:t>
            </a:r>
            <a:r>
              <a:rPr lang="en-US" altLang="ko-KR" dirty="0">
                <a:latin typeface="페이북 OTF Bold"/>
                <a:ea typeface="페이북 OTF Bold"/>
              </a:rPr>
              <a:t>(Personalize, API Gateway, </a:t>
            </a:r>
            <a:r>
              <a:rPr lang="en-US" altLang="ko-KR" dirty="0" err="1">
                <a:latin typeface="페이북 OTF Bold"/>
                <a:ea typeface="페이북 OTF Bold"/>
              </a:rPr>
              <a:t>Lamda</a:t>
            </a:r>
            <a:r>
              <a:rPr lang="en-US" altLang="ko-KR" dirty="0">
                <a:latin typeface="페이북 OTF Bold"/>
                <a:ea typeface="페이북 OTF Bold"/>
              </a:rPr>
              <a:t>, S3, IAM </a:t>
            </a:r>
            <a:r>
              <a:rPr lang="ko-KR" altLang="en-US" dirty="0">
                <a:latin typeface="페이북 OTF Bold"/>
                <a:ea typeface="페이북 OTF Bold"/>
              </a:rPr>
              <a:t>등</a:t>
            </a:r>
            <a:r>
              <a:rPr lang="en-US" altLang="ko-KR" dirty="0">
                <a:latin typeface="페이북 OTF Bold"/>
                <a:ea typeface="페이북 OTF Bold"/>
              </a:rPr>
              <a:t>)</a:t>
            </a:r>
          </a:p>
          <a:p>
            <a:pPr marL="25400" algn="just" fontAlgn="base"/>
            <a:r>
              <a:rPr lang="en-US" altLang="ko-KR" dirty="0">
                <a:latin typeface="페이북 OTF Bold"/>
                <a:ea typeface="페이북 OTF Bold"/>
              </a:rPr>
              <a:t>	  </a:t>
            </a:r>
            <a:r>
              <a:rPr lang="ko-KR" altLang="en-US" dirty="0">
                <a:latin typeface="페이북 OTF Bold"/>
                <a:ea typeface="페이북 OTF Bold"/>
              </a:rPr>
              <a:t>다른 팀원들이 조금 더 수월하게 </a:t>
            </a:r>
            <a:r>
              <a:rPr lang="en-US" altLang="ko-KR" dirty="0">
                <a:latin typeface="페이북 OTF Bold"/>
                <a:ea typeface="페이북 OTF Bold"/>
              </a:rPr>
              <a:t>AWS</a:t>
            </a:r>
            <a:r>
              <a:rPr lang="ko-KR" altLang="en-US" dirty="0">
                <a:latin typeface="페이북 OTF Bold"/>
                <a:ea typeface="페이북 OTF Bold"/>
              </a:rPr>
              <a:t>에 익숙해 질 수 있게 사용법 공유</a:t>
            </a:r>
            <a:endParaRPr lang="en-US" altLang="ko-KR" dirty="0">
              <a:latin typeface="페이북 OTF Bold"/>
              <a:ea typeface="페이북 OTF Bold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EB7B032-5260-4C6F-9A8C-F61C81701B3E}"/>
              </a:ext>
            </a:extLst>
          </p:cNvPr>
          <p:cNvSpPr txBox="1"/>
          <p:nvPr/>
        </p:nvSpPr>
        <p:spPr>
          <a:xfrm>
            <a:off x="762000" y="7659523"/>
            <a:ext cx="16466612" cy="110799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5400" algn="just" fontAlgn="base"/>
            <a:r>
              <a:rPr lang="ko-KR" altLang="en-US" sz="2400" b="0" i="0" u="none" strike="noStrike" dirty="0">
                <a:solidFill>
                  <a:srgbClr val="FC5230"/>
                </a:solidFill>
                <a:effectLst/>
                <a:latin typeface="페이북 OTF Bold"/>
                <a:ea typeface="페이북 OTF Bold"/>
              </a:rPr>
              <a:t>▶ 향후 개발 사항</a:t>
            </a:r>
            <a:endParaRPr lang="en-US" altLang="ko-KR" sz="2400" dirty="0">
              <a:solidFill>
                <a:srgbClr val="FC6446"/>
              </a:solidFill>
              <a:latin typeface="페이북 OTF Bold"/>
              <a:ea typeface="페이북 OTF Bold"/>
            </a:endParaRPr>
          </a:p>
          <a:p>
            <a:pPr marL="25400" algn="just" fontAlgn="base"/>
            <a:r>
              <a:rPr lang="en-US" altLang="ko-KR" sz="2400" dirty="0">
                <a:solidFill>
                  <a:srgbClr val="FC6446"/>
                </a:solidFill>
                <a:latin typeface="페이북 OTF Bold"/>
                <a:ea typeface="페이북 OTF Bold"/>
              </a:rPr>
              <a:t>	</a:t>
            </a:r>
            <a:r>
              <a:rPr lang="en-US" altLang="ko-KR" dirty="0">
                <a:latin typeface="페이북 OTF Bold"/>
                <a:ea typeface="페이북 OTF Bold"/>
              </a:rPr>
              <a:t>: </a:t>
            </a:r>
            <a:r>
              <a:rPr lang="ko-KR" altLang="en-US" dirty="0">
                <a:latin typeface="페이북 OTF Bold"/>
                <a:ea typeface="페이북 OTF Bold"/>
              </a:rPr>
              <a:t>커뮤니티 기능 구현을 위한 </a:t>
            </a:r>
            <a:r>
              <a:rPr lang="en-US" altLang="ko-KR" dirty="0">
                <a:latin typeface="페이북 OTF Bold"/>
                <a:ea typeface="페이북 OTF Bold"/>
              </a:rPr>
              <a:t>AWS </a:t>
            </a:r>
            <a:r>
              <a:rPr lang="ko-KR" altLang="en-US" dirty="0">
                <a:latin typeface="페이북 OTF Bold"/>
                <a:ea typeface="페이북 OTF Bold"/>
              </a:rPr>
              <a:t>서비스 구축</a:t>
            </a:r>
            <a:endParaRPr lang="en-US" altLang="ko-KR" dirty="0">
              <a:latin typeface="페이북 OTF Bold"/>
              <a:ea typeface="페이북 OTF Bold"/>
            </a:endParaRPr>
          </a:p>
          <a:p>
            <a:pPr marL="25400" algn="just" fontAlgn="base"/>
            <a:r>
              <a:rPr lang="en-US" altLang="ko-KR" dirty="0">
                <a:latin typeface="페이북 OTF Bold"/>
                <a:ea typeface="페이북 OTF Bold"/>
              </a:rPr>
              <a:t>	  (DB</a:t>
            </a:r>
            <a:r>
              <a:rPr lang="ko-KR" altLang="en-US" dirty="0">
                <a:latin typeface="페이북 OTF Bold"/>
                <a:ea typeface="페이북 OTF Bold"/>
              </a:rPr>
              <a:t>사용 </a:t>
            </a:r>
            <a:r>
              <a:rPr lang="en-US" altLang="ko-KR" dirty="0">
                <a:latin typeface="페이북 OTF Bold"/>
                <a:ea typeface="페이북 OTF Bold"/>
              </a:rPr>
              <a:t>= </a:t>
            </a:r>
            <a:r>
              <a:rPr lang="ko-KR" altLang="en-US" dirty="0">
                <a:latin typeface="페이북 OTF Bold"/>
                <a:ea typeface="페이북 OTF Bold"/>
              </a:rPr>
              <a:t>추천 음식점 정보</a:t>
            </a:r>
            <a:r>
              <a:rPr lang="en-US" altLang="ko-KR" dirty="0">
                <a:latin typeface="페이북 OTF Bold"/>
                <a:ea typeface="페이북 OTF Bold"/>
              </a:rPr>
              <a:t>, </a:t>
            </a:r>
            <a:r>
              <a:rPr lang="ko-KR" altLang="en-US" dirty="0">
                <a:latin typeface="페이북 OTF Bold"/>
                <a:ea typeface="페이북 OTF Bold"/>
              </a:rPr>
              <a:t>음식 사진 등</a:t>
            </a:r>
            <a:r>
              <a:rPr lang="en-US" altLang="ko-KR" dirty="0">
                <a:latin typeface="페이북 OTF Bold"/>
                <a:ea typeface="페이북 OTF Bold"/>
              </a:rPr>
              <a:t>)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06F0EA6-4DB5-4730-91FA-55CDEE976EA8}"/>
              </a:ext>
            </a:extLst>
          </p:cNvPr>
          <p:cNvCxnSpPr>
            <a:cxnSpLocks/>
          </p:cNvCxnSpPr>
          <p:nvPr/>
        </p:nvCxnSpPr>
        <p:spPr>
          <a:xfrm>
            <a:off x="8108244" y="6535806"/>
            <a:ext cx="67451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00867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67733" y="1535736"/>
            <a:ext cx="6426973" cy="107907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4700">
                <a:solidFill>
                  <a:srgbClr val="FC5230"/>
                </a:solidFill>
                <a:latin typeface="페이북 OTF Bold" panose="00000800000000000000" pitchFamily="50" charset="-127"/>
                <a:ea typeface="페이북 OTF Bold" panose="00000800000000000000" pitchFamily="50" charset="-127"/>
                <a:cs typeface="여기어때 잘난체 OTF" pitchFamily="34" charset="0"/>
              </a:rPr>
              <a:t>구성원 별 상세 기여 내용</a:t>
            </a:r>
            <a:endParaRPr lang="en-US">
              <a:latin typeface="페이북 OTF Bold" panose="00000800000000000000" pitchFamily="50" charset="-127"/>
              <a:ea typeface="페이북 OTF Bold" panose="00000800000000000000" pitchFamily="50" charset="-127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67733" y="986962"/>
            <a:ext cx="1992205" cy="797253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3500" dirty="0">
                <a:solidFill>
                  <a:srgbClr val="FC5230"/>
                </a:solidFill>
                <a:latin typeface="페이북 OTF Bold" panose="00000800000000000000" pitchFamily="50" charset="-127"/>
                <a:cs typeface="여기어때 잘난체 OTF" pitchFamily="34" charset="0"/>
              </a:rPr>
              <a:t>03</a:t>
            </a:r>
            <a:endParaRPr lang="en-US" dirty="0"/>
          </a:p>
        </p:txBody>
      </p:sp>
      <p:sp>
        <p:nvSpPr>
          <p:cNvPr id="4" name="Object 4"/>
          <p:cNvSpPr txBox="1"/>
          <p:nvPr/>
        </p:nvSpPr>
        <p:spPr>
          <a:xfrm>
            <a:off x="5296367" y="2323188"/>
            <a:ext cx="2198340" cy="291624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600">
                <a:solidFill>
                  <a:srgbClr val="3B3B3B"/>
                </a:solidFill>
                <a:latin typeface="페이북 OTF Bold" panose="00000800000000000000" pitchFamily="50" charset="-127"/>
                <a:ea typeface="페이북 OTF Bold" panose="00000800000000000000" pitchFamily="50" charset="-127"/>
              </a:rPr>
              <a:t>2016125072 </a:t>
            </a:r>
            <a:r>
              <a:rPr lang="ko-KR" altLang="en-US" sz="1600">
                <a:solidFill>
                  <a:srgbClr val="3B3B3B"/>
                </a:solidFill>
                <a:latin typeface="페이북 OTF Bold" panose="00000800000000000000" pitchFamily="50" charset="-127"/>
                <a:ea typeface="페이북 OTF Bold" panose="00000800000000000000" pitchFamily="50" charset="-127"/>
              </a:rPr>
              <a:t>지해진</a:t>
            </a:r>
            <a:endParaRPr lang="en-US" sz="1600">
              <a:latin typeface="페이북 OTF Bold" panose="00000800000000000000" pitchFamily="50" charset="-127"/>
              <a:ea typeface="페이북 OTF Bold" panose="00000800000000000000" pitchFamily="50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1817556" y="1273973"/>
            <a:ext cx="2430063" cy="35800"/>
            <a:chOff x="1817556" y="1273973"/>
            <a:chExt cx="2430063" cy="3580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817556" y="1273973"/>
              <a:ext cx="2430063" cy="35800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6D2AA9CB-5931-4AA4-95C2-2947F2D6C00F}"/>
              </a:ext>
            </a:extLst>
          </p:cNvPr>
          <p:cNvSpPr txBox="1"/>
          <p:nvPr/>
        </p:nvSpPr>
        <p:spPr>
          <a:xfrm>
            <a:off x="762000" y="4156238"/>
            <a:ext cx="16466612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5400" algn="just" rtl="0" fontAlgn="base">
              <a:spcBef>
                <a:spcPts val="0"/>
              </a:spcBef>
              <a:spcAft>
                <a:spcPts val="0"/>
              </a:spcAft>
            </a:pPr>
            <a:endParaRPr lang="ko-KR" altLang="en-US" sz="2400">
              <a:solidFill>
                <a:srgbClr val="FC5230"/>
              </a:solidFill>
              <a:latin typeface="페이북 OTF Bold"/>
              <a:ea typeface="페이북 OTF Bold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2EBD19-E7A5-4DEE-BDAB-B583F0E7B106}"/>
              </a:ext>
            </a:extLst>
          </p:cNvPr>
          <p:cNvSpPr txBox="1"/>
          <p:nvPr/>
        </p:nvSpPr>
        <p:spPr>
          <a:xfrm>
            <a:off x="762000" y="3092065"/>
            <a:ext cx="16466612" cy="130035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5400" algn="just" fontAlgn="base"/>
            <a:r>
              <a:rPr lang="ko-KR" altLang="en-US" sz="2400" b="0" i="0" u="none" strike="noStrike" dirty="0">
                <a:solidFill>
                  <a:srgbClr val="FC5230"/>
                </a:solidFill>
                <a:effectLst/>
                <a:latin typeface="페이북 OTF Bold"/>
                <a:ea typeface="페이북 OTF Bold"/>
              </a:rPr>
              <a:t>▶ </a:t>
            </a:r>
            <a:r>
              <a:rPr lang="ko-KR" altLang="en-US" sz="2400" dirty="0">
                <a:solidFill>
                  <a:srgbClr val="FC5230"/>
                </a:solidFill>
                <a:latin typeface="페이북 OTF Bold"/>
                <a:ea typeface="페이북 OTF Bold"/>
              </a:rPr>
              <a:t>카카오 오븐으로 기본 UI , 시나리오 설계</a:t>
            </a:r>
            <a:endParaRPr lang="ko-KR" altLang="en-US" sz="2400" dirty="0">
              <a:solidFill>
                <a:srgbClr val="FC5230"/>
              </a:solidFill>
              <a:latin typeface="페이북 OTF Bold" panose="00000800000000000000" pitchFamily="50" charset="-127"/>
              <a:ea typeface="페이북 OTF Bold" panose="00000800000000000000" pitchFamily="50" charset="-127"/>
            </a:endParaRPr>
          </a:p>
          <a:p>
            <a:pPr marL="25400" algn="just" fontAlgn="base">
              <a:spcBef>
                <a:spcPts val="500"/>
              </a:spcBef>
              <a:spcAft>
                <a:spcPts val="500"/>
              </a:spcAft>
            </a:pPr>
            <a:r>
              <a:rPr lang="en-US" altLang="ko-KR" sz="2400" b="1" dirty="0">
                <a:solidFill>
                  <a:srgbClr val="FC5230"/>
                </a:solidFill>
                <a:latin typeface="페이북 OTF Bold"/>
                <a:ea typeface="페이북 OTF Bold"/>
              </a:rPr>
              <a:t>	</a:t>
            </a:r>
            <a:r>
              <a:rPr lang="en-US" altLang="ko-KR" dirty="0">
                <a:solidFill>
                  <a:srgbClr val="000000"/>
                </a:solidFill>
                <a:latin typeface="페이북 OTF Bold"/>
                <a:ea typeface="페이북 OTF Bold"/>
              </a:rPr>
              <a:t>:  </a:t>
            </a:r>
            <a:r>
              <a:rPr lang="en-US" altLang="ko-KR" dirty="0" err="1">
                <a:solidFill>
                  <a:srgbClr val="000000"/>
                </a:solidFill>
                <a:latin typeface="페이북 OTF Bold"/>
                <a:ea typeface="페이북 OTF Bold"/>
              </a:rPr>
              <a:t>프로토</a:t>
            </a:r>
            <a:r>
              <a:rPr lang="en-US" altLang="ko-KR" dirty="0">
                <a:solidFill>
                  <a:srgbClr val="000000"/>
                </a:solidFill>
                <a:latin typeface="페이북 OTF Bold"/>
                <a:ea typeface="페이북 OTF Bold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페이북 OTF Bold"/>
                <a:ea typeface="페이북 OTF Bold"/>
              </a:rPr>
              <a:t>타입을</a:t>
            </a:r>
            <a:r>
              <a:rPr lang="en-US" altLang="ko-KR" dirty="0">
                <a:solidFill>
                  <a:srgbClr val="000000"/>
                </a:solidFill>
                <a:latin typeface="페이북 OTF Bold"/>
                <a:ea typeface="페이북 OTF Bold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페이북 OTF Bold"/>
                <a:ea typeface="페이북 OTF Bold"/>
              </a:rPr>
              <a:t>만들면서</a:t>
            </a:r>
            <a:r>
              <a:rPr lang="en-US" altLang="ko-KR" dirty="0">
                <a:solidFill>
                  <a:srgbClr val="000000"/>
                </a:solidFill>
                <a:latin typeface="페이북 OTF Bold"/>
                <a:ea typeface="페이북 OTF Bold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페이북 OTF Bold"/>
                <a:ea typeface="페이북 OTF Bold"/>
              </a:rPr>
              <a:t>시나리오에</a:t>
            </a:r>
            <a:r>
              <a:rPr lang="en-US" altLang="ko-KR" dirty="0">
                <a:solidFill>
                  <a:srgbClr val="000000"/>
                </a:solidFill>
                <a:latin typeface="페이북 OTF Bold"/>
                <a:ea typeface="페이북 OTF Bold"/>
              </a:rPr>
              <a:t> </a:t>
            </a:r>
            <a:r>
              <a:rPr lang="en-US" altLang="ko-KR" dirty="0" err="1">
                <a:solidFill>
                  <a:srgbClr val="000000"/>
                </a:solidFill>
                <a:latin typeface="페이북 OTF Bold"/>
                <a:ea typeface="페이북 OTF Bold"/>
              </a:rPr>
              <a:t>따라</a:t>
            </a:r>
            <a:r>
              <a:rPr lang="en-US" altLang="ko-KR" dirty="0">
                <a:solidFill>
                  <a:srgbClr val="000000"/>
                </a:solidFill>
                <a:latin typeface="페이북 OTF Bold"/>
                <a:ea typeface="페이북 OTF Bold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페이북 OTF Bold"/>
                <a:ea typeface="페이북 OTF Bold"/>
              </a:rPr>
              <a:t>필요한</a:t>
            </a:r>
            <a:r>
              <a:rPr lang="en-US" altLang="ko-KR" dirty="0">
                <a:solidFill>
                  <a:srgbClr val="000000"/>
                </a:solidFill>
                <a:latin typeface="페이북 OTF Bold"/>
                <a:ea typeface="페이북 OTF Bold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페이북 OTF Bold"/>
                <a:ea typeface="페이북 OTF Bold"/>
              </a:rPr>
              <a:t>인터페이스를</a:t>
            </a:r>
            <a:r>
              <a:rPr lang="en-US" altLang="ko-KR" dirty="0">
                <a:solidFill>
                  <a:srgbClr val="000000"/>
                </a:solidFill>
                <a:latin typeface="페이북 OTF Bold"/>
                <a:ea typeface="페이북 OTF Bold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페이북 OTF Bold"/>
                <a:ea typeface="페이북 OTF Bold"/>
              </a:rPr>
              <a:t>미리</a:t>
            </a:r>
            <a:r>
              <a:rPr lang="en-US" altLang="ko-KR" dirty="0">
                <a:solidFill>
                  <a:srgbClr val="000000"/>
                </a:solidFill>
                <a:latin typeface="페이북 OTF Bold"/>
                <a:ea typeface="페이북 OTF Bold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페이북 OTF Bold"/>
                <a:ea typeface="페이북 OTF Bold"/>
              </a:rPr>
              <a:t>구현</a:t>
            </a:r>
            <a:endParaRPr lang="en-US" altLang="ko-KR" dirty="0">
              <a:solidFill>
                <a:srgbClr val="000000"/>
              </a:solidFill>
              <a:latin typeface="페이북 OTF Bold"/>
              <a:ea typeface="페이북 OTF Bold"/>
            </a:endParaRPr>
          </a:p>
          <a:p>
            <a:pPr marL="25400" algn="just">
              <a:spcBef>
                <a:spcPts val="500"/>
              </a:spcBef>
              <a:spcAft>
                <a:spcPts val="500"/>
              </a:spcAft>
            </a:pPr>
            <a:r>
              <a:rPr lang="en-US" altLang="ko-KR" dirty="0">
                <a:solidFill>
                  <a:srgbClr val="000000"/>
                </a:solidFill>
                <a:latin typeface="페이북 OTF Bold"/>
                <a:ea typeface="페이북 OTF Bold"/>
              </a:rPr>
              <a:t>                 </a:t>
            </a:r>
            <a:r>
              <a:rPr lang="en-US" altLang="ko-KR" dirty="0" err="1">
                <a:solidFill>
                  <a:srgbClr val="000000"/>
                </a:solidFill>
                <a:latin typeface="페이북 OTF Bold"/>
                <a:ea typeface="페이북 OTF Bold"/>
              </a:rPr>
              <a:t>게시판</a:t>
            </a:r>
            <a:r>
              <a:rPr lang="en-US" altLang="ko-KR" dirty="0">
                <a:solidFill>
                  <a:srgbClr val="000000"/>
                </a:solidFill>
                <a:latin typeface="페이북 OTF Bold"/>
                <a:ea typeface="페이북 OTF Bold"/>
              </a:rPr>
              <a:t>, </a:t>
            </a:r>
            <a:r>
              <a:rPr lang="en-US" altLang="ko-KR" dirty="0" err="1">
                <a:solidFill>
                  <a:srgbClr val="000000"/>
                </a:solidFill>
                <a:latin typeface="페이북 OTF Bold"/>
                <a:ea typeface="페이북 OTF Bold"/>
              </a:rPr>
              <a:t>서비스</a:t>
            </a:r>
            <a:r>
              <a:rPr lang="en-US" altLang="ko-KR" dirty="0">
                <a:solidFill>
                  <a:srgbClr val="000000"/>
                </a:solidFill>
                <a:latin typeface="페이북 OTF Bold"/>
                <a:ea typeface="페이북 OTF Bold"/>
              </a:rPr>
              <a:t> </a:t>
            </a:r>
            <a:r>
              <a:rPr lang="en-US" altLang="ko-KR" dirty="0" err="1">
                <a:solidFill>
                  <a:srgbClr val="000000"/>
                </a:solidFill>
                <a:latin typeface="페이북 OTF Bold"/>
                <a:ea typeface="페이북 OTF Bold"/>
              </a:rPr>
              <a:t>지원</a:t>
            </a:r>
            <a:r>
              <a:rPr lang="en-US" altLang="ko-KR" dirty="0">
                <a:solidFill>
                  <a:srgbClr val="000000"/>
                </a:solidFill>
                <a:latin typeface="페이북 OTF Bold"/>
                <a:ea typeface="페이북 OTF Bold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페이북 OTF Bold"/>
                <a:ea typeface="페이북 OTF Bold"/>
              </a:rPr>
              <a:t>범위를</a:t>
            </a:r>
            <a:r>
              <a:rPr lang="en-US" altLang="ko-KR" dirty="0">
                <a:solidFill>
                  <a:srgbClr val="000000"/>
                </a:solidFill>
                <a:latin typeface="페이북 OTF Bold"/>
                <a:ea typeface="페이북 OTF Bold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페이북 OTF Bold"/>
                <a:ea typeface="페이북 OTF Bold"/>
              </a:rPr>
              <a:t>정하고</a:t>
            </a:r>
            <a:r>
              <a:rPr lang="en-US" altLang="ko-KR" dirty="0">
                <a:solidFill>
                  <a:srgbClr val="000000"/>
                </a:solidFill>
                <a:latin typeface="페이북 OTF Bold"/>
                <a:ea typeface="페이북 OTF Bold"/>
              </a:rPr>
              <a:t> </a:t>
            </a:r>
            <a:r>
              <a:rPr lang="en-US" altLang="ko-KR" dirty="0" err="1">
                <a:solidFill>
                  <a:srgbClr val="000000"/>
                </a:solidFill>
                <a:latin typeface="페이북 OTF Bold"/>
                <a:ea typeface="페이북 OTF Bold"/>
              </a:rPr>
              <a:t>사용될</a:t>
            </a:r>
            <a:r>
              <a:rPr lang="en-US" altLang="ko-KR" dirty="0">
                <a:solidFill>
                  <a:srgbClr val="000000"/>
                </a:solidFill>
                <a:latin typeface="페이북 OTF Bold"/>
                <a:ea typeface="페이북 OTF Bold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페이북 OTF Bold"/>
                <a:ea typeface="페이북 OTF Bold"/>
              </a:rPr>
              <a:t>페이지</a:t>
            </a:r>
            <a:r>
              <a:rPr lang="en-US" altLang="ko-KR" dirty="0">
                <a:solidFill>
                  <a:srgbClr val="000000"/>
                </a:solidFill>
                <a:latin typeface="페이북 OTF Bold"/>
                <a:ea typeface="페이북 OTF Bold"/>
              </a:rPr>
              <a:t> </a:t>
            </a:r>
            <a:r>
              <a:rPr lang="en-US" altLang="ko-KR" dirty="0" err="1">
                <a:solidFill>
                  <a:srgbClr val="000000"/>
                </a:solidFill>
                <a:latin typeface="페이북 OTF Bold"/>
                <a:ea typeface="페이북 OTF Bold"/>
              </a:rPr>
              <a:t>검토</a:t>
            </a:r>
            <a:endParaRPr lang="en-US" altLang="ko-KR" dirty="0">
              <a:solidFill>
                <a:srgbClr val="000000"/>
              </a:solidFill>
              <a:latin typeface="페이북 OTF Bold"/>
              <a:ea typeface="페이북 OTF Bold"/>
            </a:endParaRPr>
          </a:p>
        </p:txBody>
      </p:sp>
      <p:pic>
        <p:nvPicPr>
          <p:cNvPr id="10" name="그림 10">
            <a:extLst>
              <a:ext uri="{FF2B5EF4-FFF2-40B4-BE49-F238E27FC236}">
                <a16:creationId xmlns:a16="http://schemas.microsoft.com/office/drawing/2014/main" id="{308E5BA8-75FD-4D60-96F0-902E78F23C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2767" y="5131823"/>
            <a:ext cx="2468880" cy="4114800"/>
          </a:xfrm>
          <a:prstGeom prst="rect">
            <a:avLst/>
          </a:prstGeom>
        </p:spPr>
      </p:pic>
      <p:pic>
        <p:nvPicPr>
          <p:cNvPr id="17" name="그림 17">
            <a:extLst>
              <a:ext uri="{FF2B5EF4-FFF2-40B4-BE49-F238E27FC236}">
                <a16:creationId xmlns:a16="http://schemas.microsoft.com/office/drawing/2014/main" id="{88BA15CA-4ABF-4733-816B-8709985435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06474" y="5131822"/>
            <a:ext cx="2468880" cy="4114800"/>
          </a:xfrm>
          <a:prstGeom prst="rect">
            <a:avLst/>
          </a:prstGeom>
        </p:spPr>
      </p:pic>
      <p:pic>
        <p:nvPicPr>
          <p:cNvPr id="18" name="그림 18" descr="텍스트, 다른이(가) 표시된 사진&#10;&#10;자동 생성된 설명">
            <a:extLst>
              <a:ext uri="{FF2B5EF4-FFF2-40B4-BE49-F238E27FC236}">
                <a16:creationId xmlns:a16="http://schemas.microsoft.com/office/drawing/2014/main" id="{51A24244-91C7-4663-AA01-ABEC7E02FC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861042" y="5131822"/>
            <a:ext cx="2468880" cy="4114800"/>
          </a:xfrm>
          <a:prstGeom prst="rect">
            <a:avLst/>
          </a:prstGeom>
        </p:spPr>
      </p:pic>
      <p:pic>
        <p:nvPicPr>
          <p:cNvPr id="20" name="그림 20" descr="텍스트이(가) 표시된 사진&#10;&#10;자동 생성된 설명">
            <a:extLst>
              <a:ext uri="{FF2B5EF4-FFF2-40B4-BE49-F238E27FC236}">
                <a16:creationId xmlns:a16="http://schemas.microsoft.com/office/drawing/2014/main" id="{D9AA86CC-3640-4248-BB3A-C0A59B6BDE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51905" y="5131822"/>
            <a:ext cx="2468880" cy="4114800"/>
          </a:xfrm>
          <a:prstGeom prst="rect">
            <a:avLst/>
          </a:prstGeom>
        </p:spPr>
      </p:pic>
      <p:pic>
        <p:nvPicPr>
          <p:cNvPr id="7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C9CC5B84-AD6E-4B6B-B88C-5DAB1D3F495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99942" y="5135678"/>
            <a:ext cx="2452530" cy="4102377"/>
          </a:xfrm>
          <a:prstGeom prst="rect">
            <a:avLst/>
          </a:prstGeom>
        </p:spPr>
      </p:pic>
      <p:grpSp>
        <p:nvGrpSpPr>
          <p:cNvPr id="14" name="그룹 1002">
            <a:extLst>
              <a:ext uri="{FF2B5EF4-FFF2-40B4-BE49-F238E27FC236}">
                <a16:creationId xmlns:a16="http://schemas.microsoft.com/office/drawing/2014/main" id="{4BEAE932-9DFD-4A67-AB67-AD7D7B60E096}"/>
              </a:ext>
            </a:extLst>
          </p:cNvPr>
          <p:cNvGrpSpPr/>
          <p:nvPr/>
        </p:nvGrpSpPr>
        <p:grpSpPr>
          <a:xfrm>
            <a:off x="1057102" y="9604344"/>
            <a:ext cx="16171510" cy="24812"/>
            <a:chOff x="1057102" y="8723810"/>
            <a:chExt cx="16171510" cy="24812"/>
          </a:xfrm>
        </p:grpSpPr>
        <p:pic>
          <p:nvPicPr>
            <p:cNvPr id="15" name="Object 8">
              <a:extLst>
                <a:ext uri="{FF2B5EF4-FFF2-40B4-BE49-F238E27FC236}">
                  <a16:creationId xmlns:a16="http://schemas.microsoft.com/office/drawing/2014/main" id="{F3E85DD0-414E-4229-8E9A-C30727592A7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57102" y="8723810"/>
              <a:ext cx="16171510" cy="248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072828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2">
            <a:extLst>
              <a:ext uri="{FF2B5EF4-FFF2-40B4-BE49-F238E27FC236}">
                <a16:creationId xmlns:a16="http://schemas.microsoft.com/office/drawing/2014/main" id="{CFA9C8FA-B7C2-430E-BB20-26A5DF18DB64}"/>
              </a:ext>
            </a:extLst>
          </p:cNvPr>
          <p:cNvSpPr txBox="1"/>
          <p:nvPr/>
        </p:nvSpPr>
        <p:spPr>
          <a:xfrm>
            <a:off x="1067733" y="1535736"/>
            <a:ext cx="6426973" cy="107907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4700">
                <a:solidFill>
                  <a:srgbClr val="FC5230"/>
                </a:solidFill>
                <a:latin typeface="페이북 OTF Bold" panose="00000800000000000000" pitchFamily="50" charset="-127"/>
                <a:ea typeface="페이북 OTF Bold" panose="00000800000000000000" pitchFamily="50" charset="-127"/>
                <a:cs typeface="여기어때 잘난체 OTF" pitchFamily="34" charset="0"/>
              </a:rPr>
              <a:t>구성원 별 상세 기여 내용</a:t>
            </a:r>
            <a:endParaRPr lang="en-US">
              <a:latin typeface="페이북 OTF Bold" panose="00000800000000000000" pitchFamily="50" charset="-127"/>
              <a:ea typeface="페이북 OTF Bold" panose="00000800000000000000" pitchFamily="50" charset="-127"/>
            </a:endParaRPr>
          </a:p>
        </p:txBody>
      </p:sp>
      <p:sp>
        <p:nvSpPr>
          <p:cNvPr id="16" name="Object 3">
            <a:extLst>
              <a:ext uri="{FF2B5EF4-FFF2-40B4-BE49-F238E27FC236}">
                <a16:creationId xmlns:a16="http://schemas.microsoft.com/office/drawing/2014/main" id="{3851549C-18EE-4B1A-8CB5-C57BDDF56472}"/>
              </a:ext>
            </a:extLst>
          </p:cNvPr>
          <p:cNvSpPr txBox="1"/>
          <p:nvPr/>
        </p:nvSpPr>
        <p:spPr>
          <a:xfrm>
            <a:off x="1067733" y="986962"/>
            <a:ext cx="1992205" cy="797253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3500" dirty="0">
                <a:solidFill>
                  <a:srgbClr val="FC5230"/>
                </a:solidFill>
                <a:latin typeface="페이북 OTF Bold" panose="00000800000000000000" pitchFamily="50" charset="-127"/>
                <a:cs typeface="여기어때 잘난체 OTF" pitchFamily="34" charset="0"/>
              </a:rPr>
              <a:t>03</a:t>
            </a:r>
            <a:endParaRPr lang="en-US" dirty="0"/>
          </a:p>
        </p:txBody>
      </p:sp>
      <p:sp>
        <p:nvSpPr>
          <p:cNvPr id="18" name="Object 4">
            <a:extLst>
              <a:ext uri="{FF2B5EF4-FFF2-40B4-BE49-F238E27FC236}">
                <a16:creationId xmlns:a16="http://schemas.microsoft.com/office/drawing/2014/main" id="{39564615-F72B-4C1B-AD6A-7099625AA527}"/>
              </a:ext>
            </a:extLst>
          </p:cNvPr>
          <p:cNvSpPr txBox="1"/>
          <p:nvPr/>
        </p:nvSpPr>
        <p:spPr>
          <a:xfrm>
            <a:off x="5296367" y="2323188"/>
            <a:ext cx="2198340" cy="291624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600">
                <a:solidFill>
                  <a:srgbClr val="3B3B3B"/>
                </a:solidFill>
                <a:latin typeface="페이북 OTF Bold" panose="00000800000000000000" pitchFamily="50" charset="-127"/>
                <a:ea typeface="페이북 OTF Bold" panose="00000800000000000000" pitchFamily="50" charset="-127"/>
              </a:rPr>
              <a:t>2016125072 </a:t>
            </a:r>
            <a:r>
              <a:rPr lang="ko-KR" altLang="en-US" sz="1600">
                <a:solidFill>
                  <a:srgbClr val="3B3B3B"/>
                </a:solidFill>
                <a:latin typeface="페이북 OTF Bold" panose="00000800000000000000" pitchFamily="50" charset="-127"/>
                <a:ea typeface="페이북 OTF Bold" panose="00000800000000000000" pitchFamily="50" charset="-127"/>
              </a:rPr>
              <a:t>지해진</a:t>
            </a:r>
            <a:endParaRPr lang="en-US" sz="1600">
              <a:latin typeface="페이북 OTF Bold" panose="00000800000000000000" pitchFamily="50" charset="-127"/>
              <a:ea typeface="페이북 OTF Bold" panose="00000800000000000000" pitchFamily="50" charset="-127"/>
            </a:endParaRPr>
          </a:p>
        </p:txBody>
      </p:sp>
      <p:grpSp>
        <p:nvGrpSpPr>
          <p:cNvPr id="21" name="그룹 1001">
            <a:extLst>
              <a:ext uri="{FF2B5EF4-FFF2-40B4-BE49-F238E27FC236}">
                <a16:creationId xmlns:a16="http://schemas.microsoft.com/office/drawing/2014/main" id="{FC7FC97D-A443-4BF3-AD16-A2BE1D6766F0}"/>
              </a:ext>
            </a:extLst>
          </p:cNvPr>
          <p:cNvGrpSpPr/>
          <p:nvPr/>
        </p:nvGrpSpPr>
        <p:grpSpPr>
          <a:xfrm>
            <a:off x="1817556" y="1273973"/>
            <a:ext cx="2430063" cy="35800"/>
            <a:chOff x="1817556" y="1273973"/>
            <a:chExt cx="2430063" cy="35800"/>
          </a:xfrm>
        </p:grpSpPr>
        <p:pic>
          <p:nvPicPr>
            <p:cNvPr id="20" name="Object 5">
              <a:extLst>
                <a:ext uri="{FF2B5EF4-FFF2-40B4-BE49-F238E27FC236}">
                  <a16:creationId xmlns:a16="http://schemas.microsoft.com/office/drawing/2014/main" id="{34008E5E-C903-4169-BDD2-2E6CDDCD6C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817556" y="1273973"/>
              <a:ext cx="2430063" cy="35800"/>
            </a:xfrm>
            <a:prstGeom prst="rect">
              <a:avLst/>
            </a:prstGeom>
          </p:spPr>
        </p:pic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6C230E46-093C-452A-9B5B-15B090F59C51}"/>
              </a:ext>
            </a:extLst>
          </p:cNvPr>
          <p:cNvSpPr txBox="1"/>
          <p:nvPr/>
        </p:nvSpPr>
        <p:spPr>
          <a:xfrm>
            <a:off x="762000" y="3588780"/>
            <a:ext cx="16466612" cy="218521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5400" algn="just" fontAlgn="base"/>
            <a:r>
              <a:rPr lang="ko-KR" altLang="en-US" sz="2400" b="0" i="0" u="none" strike="noStrike" dirty="0">
                <a:solidFill>
                  <a:srgbClr val="FC5230"/>
                </a:solidFill>
                <a:effectLst/>
                <a:latin typeface="페이북 OTF Bold"/>
                <a:ea typeface="페이북 OTF Bold"/>
              </a:rPr>
              <a:t>▶ </a:t>
            </a:r>
            <a:r>
              <a:rPr lang="ko-KR" altLang="en-US" sz="2400" dirty="0">
                <a:solidFill>
                  <a:srgbClr val="FC5230"/>
                </a:solidFill>
                <a:latin typeface="페이북 OTF Bold"/>
                <a:ea typeface="페이북 OTF Bold"/>
              </a:rPr>
              <a:t>안드로이드 스튜디오를 이용한 구현</a:t>
            </a:r>
            <a:endParaRPr lang="ko-KR" altLang="en-US" sz="2400" dirty="0">
              <a:solidFill>
                <a:srgbClr val="FC5230"/>
              </a:solidFill>
              <a:latin typeface="페이북 OTF Bold" panose="00000800000000000000" pitchFamily="50" charset="-127"/>
              <a:ea typeface="페이북 OTF Bold" panose="00000800000000000000" pitchFamily="50" charset="-127"/>
            </a:endParaRPr>
          </a:p>
          <a:p>
            <a:pPr marL="25400" algn="just" fontAlgn="base">
              <a:spcBef>
                <a:spcPts val="600"/>
              </a:spcBef>
              <a:spcAft>
                <a:spcPts val="600"/>
              </a:spcAft>
            </a:pPr>
            <a:r>
              <a:rPr lang="en-US" altLang="ko-KR" sz="2400" b="1" dirty="0">
                <a:solidFill>
                  <a:srgbClr val="FC5230"/>
                </a:solidFill>
                <a:latin typeface="페이북 OTF Bold"/>
                <a:ea typeface="페이북 OTF Bold"/>
              </a:rPr>
              <a:t>	</a:t>
            </a:r>
            <a:r>
              <a:rPr lang="en-US" altLang="ko-KR" dirty="0">
                <a:solidFill>
                  <a:srgbClr val="000000"/>
                </a:solidFill>
                <a:latin typeface="페이북 OTF Bold"/>
                <a:ea typeface="페이북 OTF Bold"/>
              </a:rPr>
              <a:t>:  </a:t>
            </a:r>
            <a:r>
              <a:rPr lang="en-US" altLang="ko-KR" dirty="0" err="1">
                <a:solidFill>
                  <a:srgbClr val="000000"/>
                </a:solidFill>
                <a:latin typeface="페이북 OTF Bold"/>
                <a:ea typeface="페이북 OTF Bold"/>
              </a:rPr>
              <a:t>카카오</a:t>
            </a:r>
            <a:r>
              <a:rPr lang="en-US" altLang="ko-KR" dirty="0">
                <a:solidFill>
                  <a:srgbClr val="000000"/>
                </a:solidFill>
                <a:latin typeface="페이북 OTF Bold"/>
                <a:ea typeface="페이북 OTF Bold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페이북 OTF Bold"/>
                <a:ea typeface="페이북 OTF Bold"/>
              </a:rPr>
              <a:t>오븐으로</a:t>
            </a:r>
            <a:r>
              <a:rPr lang="en-US" altLang="ko-KR" dirty="0">
                <a:solidFill>
                  <a:srgbClr val="000000"/>
                </a:solidFill>
                <a:latin typeface="페이북 OTF Bold"/>
                <a:ea typeface="페이북 OTF Bold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페이북 OTF Bold"/>
                <a:ea typeface="페이북 OTF Bold"/>
              </a:rPr>
              <a:t>만든</a:t>
            </a:r>
            <a:r>
              <a:rPr lang="en-US" altLang="ko-KR" dirty="0">
                <a:solidFill>
                  <a:srgbClr val="000000"/>
                </a:solidFill>
                <a:latin typeface="페이북 OTF Bold"/>
                <a:ea typeface="페이북 OTF Bold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페이북 OTF Bold"/>
                <a:ea typeface="페이북 OTF Bold"/>
              </a:rPr>
              <a:t>프로토</a:t>
            </a:r>
            <a:r>
              <a:rPr lang="en-US" altLang="ko-KR" dirty="0">
                <a:solidFill>
                  <a:srgbClr val="000000"/>
                </a:solidFill>
                <a:latin typeface="페이북 OTF Bold"/>
                <a:ea typeface="페이북 OTF Bold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페이북 OTF Bold"/>
                <a:ea typeface="페이북 OTF Bold"/>
              </a:rPr>
              <a:t>타입에</a:t>
            </a:r>
            <a:r>
              <a:rPr lang="en-US" altLang="ko-KR" dirty="0">
                <a:solidFill>
                  <a:srgbClr val="000000"/>
                </a:solidFill>
                <a:latin typeface="페이북 OTF Bold"/>
                <a:ea typeface="페이북 OTF Bold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페이북 OTF Bold"/>
                <a:ea typeface="페이북 OTF Bold"/>
              </a:rPr>
              <a:t>맞게</a:t>
            </a:r>
            <a:r>
              <a:rPr lang="en-US" altLang="ko-KR" dirty="0">
                <a:solidFill>
                  <a:srgbClr val="000000"/>
                </a:solidFill>
                <a:latin typeface="페이북 OTF Bold"/>
                <a:ea typeface="페이북 OTF Bold"/>
              </a:rPr>
              <a:t> </a:t>
            </a:r>
            <a:r>
              <a:rPr lang="en-US" altLang="ko-KR" dirty="0" err="1">
                <a:solidFill>
                  <a:srgbClr val="000000"/>
                </a:solidFill>
                <a:latin typeface="페이북 OTF Bold"/>
                <a:ea typeface="페이북 OTF Bold"/>
              </a:rPr>
              <a:t>제작</a:t>
            </a:r>
            <a:endParaRPr lang="en-US" altLang="ko-KR" dirty="0">
              <a:solidFill>
                <a:srgbClr val="000000"/>
              </a:solidFill>
              <a:latin typeface="페이북 OTF Bold"/>
              <a:ea typeface="페이북 OTF Bold"/>
            </a:endParaRPr>
          </a:p>
          <a:p>
            <a:pPr marL="25400" algn="just">
              <a:spcBef>
                <a:spcPts val="600"/>
              </a:spcBef>
              <a:spcAft>
                <a:spcPts val="600"/>
              </a:spcAft>
            </a:pPr>
            <a:r>
              <a:rPr lang="en-US" altLang="ko-KR" dirty="0">
                <a:solidFill>
                  <a:srgbClr val="000000"/>
                </a:solidFill>
                <a:latin typeface="페이북 OTF Bold"/>
                <a:ea typeface="페이북 OTF Bold"/>
              </a:rPr>
              <a:t>             </a:t>
            </a:r>
            <a:r>
              <a:rPr lang="en-US" altLang="ko-KR" dirty="0" err="1">
                <a:solidFill>
                  <a:srgbClr val="000000"/>
                </a:solidFill>
                <a:latin typeface="페이북 OTF Bold"/>
                <a:ea typeface="페이북 OTF Bold"/>
              </a:rPr>
              <a:t>기본적인</a:t>
            </a:r>
            <a:r>
              <a:rPr lang="en-US" altLang="ko-KR" dirty="0">
                <a:solidFill>
                  <a:srgbClr val="000000"/>
                </a:solidFill>
                <a:latin typeface="페이북 OTF Bold"/>
                <a:ea typeface="페이북 OTF Bold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페이북 OTF Bold"/>
                <a:ea typeface="페이북 OTF Bold"/>
              </a:rPr>
              <a:t>레이아웃을</a:t>
            </a:r>
            <a:r>
              <a:rPr lang="en-US" altLang="ko-KR" dirty="0">
                <a:solidFill>
                  <a:srgbClr val="000000"/>
                </a:solidFill>
                <a:latin typeface="페이북 OTF Bold"/>
                <a:ea typeface="페이북 OTF Bold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페이북 OTF Bold"/>
                <a:ea typeface="페이북 OTF Bold"/>
              </a:rPr>
              <a:t>제외한</a:t>
            </a:r>
            <a:r>
              <a:rPr lang="en-US" altLang="ko-KR" dirty="0">
                <a:solidFill>
                  <a:srgbClr val="000000"/>
                </a:solidFill>
                <a:latin typeface="페이북 OTF Bold"/>
                <a:ea typeface="페이북 OTF Bold"/>
              </a:rPr>
              <a:t> </a:t>
            </a:r>
            <a:r>
              <a:rPr lang="en-US" altLang="ko-KR" sz="2000" dirty="0" err="1">
                <a:solidFill>
                  <a:srgbClr val="000000"/>
                </a:solidFill>
                <a:latin typeface="페이북 OTF Bold"/>
                <a:ea typeface="페이북 OTF Bold"/>
              </a:rPr>
              <a:t>바텀네비게이션</a:t>
            </a:r>
            <a:r>
              <a:rPr lang="en-US" altLang="ko-KR" dirty="0">
                <a:solidFill>
                  <a:srgbClr val="000000"/>
                </a:solidFill>
                <a:latin typeface="페이북 OTF Bold"/>
                <a:ea typeface="페이북 OTF Bold"/>
              </a:rPr>
              <a:t>, </a:t>
            </a:r>
            <a:r>
              <a:rPr lang="en-US" altLang="ko-KR" sz="2000" dirty="0">
                <a:solidFill>
                  <a:srgbClr val="000000"/>
                </a:solidFill>
                <a:latin typeface="페이북 OTF Bold"/>
                <a:ea typeface="페이북 OTF Bold"/>
              </a:rPr>
              <a:t>뷰페이저2</a:t>
            </a:r>
            <a:r>
              <a:rPr lang="en-US" altLang="ko-KR" dirty="0">
                <a:solidFill>
                  <a:srgbClr val="000000"/>
                </a:solidFill>
                <a:latin typeface="페이북 OTF Bold"/>
                <a:ea typeface="페이북 OTF Bold"/>
              </a:rPr>
              <a:t>, </a:t>
            </a:r>
            <a:r>
              <a:rPr lang="en-US" altLang="ko-KR" sz="2000" dirty="0" err="1">
                <a:solidFill>
                  <a:srgbClr val="000000"/>
                </a:solidFill>
                <a:latin typeface="페이북 OTF Bold"/>
                <a:ea typeface="페이북 OTF Bold"/>
              </a:rPr>
              <a:t>리사이클러뷰</a:t>
            </a:r>
            <a:r>
              <a:rPr lang="en-US" altLang="ko-KR" dirty="0">
                <a:solidFill>
                  <a:srgbClr val="000000"/>
                </a:solidFill>
                <a:latin typeface="페이북 OTF Bold"/>
                <a:ea typeface="페이북 OTF Bold"/>
              </a:rPr>
              <a:t>,</a:t>
            </a:r>
          </a:p>
          <a:p>
            <a:pPr marL="25400" algn="just">
              <a:spcBef>
                <a:spcPts val="600"/>
              </a:spcBef>
              <a:spcAft>
                <a:spcPts val="600"/>
              </a:spcAft>
            </a:pPr>
            <a:r>
              <a:rPr lang="en-US" altLang="ko-KR" dirty="0">
                <a:solidFill>
                  <a:srgbClr val="000000"/>
                </a:solidFill>
                <a:latin typeface="페이북 OTF Bold"/>
                <a:ea typeface="페이북 OTF Bold"/>
              </a:rPr>
              <a:t>             </a:t>
            </a:r>
            <a:r>
              <a:rPr lang="en-US" altLang="ko-KR" sz="2000" dirty="0" err="1">
                <a:solidFill>
                  <a:srgbClr val="000000"/>
                </a:solidFill>
                <a:latin typeface="페이북 OTF Bold"/>
                <a:ea typeface="페이북 OTF Bold"/>
              </a:rPr>
              <a:t>드로워뷰</a:t>
            </a:r>
            <a:r>
              <a:rPr lang="en-US" altLang="ko-KR" dirty="0">
                <a:solidFill>
                  <a:srgbClr val="000000"/>
                </a:solidFill>
                <a:latin typeface="페이북 OTF Bold"/>
                <a:ea typeface="페이북 OTF Bold"/>
              </a:rPr>
              <a:t>, </a:t>
            </a:r>
            <a:r>
              <a:rPr lang="en-US" altLang="ko-KR" dirty="0" err="1">
                <a:solidFill>
                  <a:srgbClr val="000000"/>
                </a:solidFill>
                <a:latin typeface="페이북 OTF Bold"/>
                <a:ea typeface="페이북 OTF Bold"/>
              </a:rPr>
              <a:t>핵심</a:t>
            </a:r>
            <a:r>
              <a:rPr lang="en-US" altLang="ko-KR" dirty="0">
                <a:solidFill>
                  <a:srgbClr val="000000"/>
                </a:solidFill>
                <a:latin typeface="페이북 OTF Bold"/>
                <a:ea typeface="페이북 OTF Bold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페이북 OTF Bold"/>
                <a:ea typeface="페이북 OTF Bold"/>
              </a:rPr>
              <a:t>레이아웃</a:t>
            </a:r>
            <a:r>
              <a:rPr lang="en-US" altLang="ko-KR" dirty="0">
                <a:solidFill>
                  <a:srgbClr val="000000"/>
                </a:solidFill>
                <a:latin typeface="페이북 OTF Bold"/>
                <a:ea typeface="페이북 OTF Bold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페이북 OTF Bold"/>
                <a:ea typeface="페이북 OTF Bold"/>
              </a:rPr>
              <a:t>구현</a:t>
            </a:r>
            <a:endParaRPr lang="en-US" altLang="ko-KR" dirty="0">
              <a:solidFill>
                <a:srgbClr val="000000"/>
              </a:solidFill>
              <a:latin typeface="페이북 OTF Bold"/>
              <a:ea typeface="페이북 OTF Bold"/>
            </a:endParaRPr>
          </a:p>
          <a:p>
            <a:pPr marL="25400" algn="just"/>
            <a:r>
              <a:rPr lang="en-US" altLang="ko-KR" dirty="0">
                <a:solidFill>
                  <a:srgbClr val="000000"/>
                </a:solidFill>
                <a:latin typeface="페이북 OTF Bold"/>
                <a:ea typeface="페이북 OTF Bold"/>
              </a:rPr>
              <a:t>          </a:t>
            </a:r>
          </a:p>
        </p:txBody>
      </p:sp>
      <p:pic>
        <p:nvPicPr>
          <p:cNvPr id="24" name="그림 24" descr="텍스트, 모니터, 스크린샷이(가) 표시된 사진&#10;&#10;자동 생성된 설명">
            <a:extLst>
              <a:ext uri="{FF2B5EF4-FFF2-40B4-BE49-F238E27FC236}">
                <a16:creationId xmlns:a16="http://schemas.microsoft.com/office/drawing/2014/main" id="{17B9850C-E470-47B4-94AD-667DEF3DBAB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926" r="893" b="5761"/>
          <a:stretch/>
        </p:blipFill>
        <p:spPr>
          <a:xfrm>
            <a:off x="13157992" y="1576552"/>
            <a:ext cx="3658272" cy="7181660"/>
          </a:xfrm>
          <a:prstGeom prst="rect">
            <a:avLst/>
          </a:prstGeom>
        </p:spPr>
      </p:pic>
      <p:pic>
        <p:nvPicPr>
          <p:cNvPr id="2" name="그림 11" descr="텍스트, 모니터, 스크린샷이(가) 표시된 사진&#10;&#10;자동 생성된 설명">
            <a:extLst>
              <a:ext uri="{FF2B5EF4-FFF2-40B4-BE49-F238E27FC236}">
                <a16:creationId xmlns:a16="http://schemas.microsoft.com/office/drawing/2014/main" id="{17D87B9F-46F6-4911-BCD0-FD09190CEE9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828" r="1031" b="5263"/>
          <a:stretch/>
        </p:blipFill>
        <p:spPr>
          <a:xfrm>
            <a:off x="9138196" y="1568669"/>
            <a:ext cx="3658280" cy="718943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316ACEE-9E9E-46E2-A74C-39EF4E3B34EE}"/>
              </a:ext>
            </a:extLst>
          </p:cNvPr>
          <p:cNvSpPr txBox="1"/>
          <p:nvPr/>
        </p:nvSpPr>
        <p:spPr>
          <a:xfrm>
            <a:off x="762000" y="6166588"/>
            <a:ext cx="16466612" cy="212365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5400" algn="just" fontAlgn="base"/>
            <a:r>
              <a:rPr lang="ko-KR" altLang="en-US" sz="2400" b="0" i="0" u="none" strike="noStrike" dirty="0">
                <a:solidFill>
                  <a:srgbClr val="FC5230"/>
                </a:solidFill>
                <a:effectLst/>
                <a:latin typeface="페이북 OTF Bold"/>
                <a:ea typeface="페이북 OTF Bold"/>
              </a:rPr>
              <a:t>▶ </a:t>
            </a:r>
            <a:r>
              <a:rPr lang="ko-KR" altLang="en-US" sz="2400" dirty="0">
                <a:solidFill>
                  <a:srgbClr val="FC5230"/>
                </a:solidFill>
                <a:latin typeface="페이북 OTF Bold"/>
                <a:ea typeface="페이북 OTF Bold"/>
              </a:rPr>
              <a:t>핵심 기능</a:t>
            </a:r>
            <a:endParaRPr lang="ko-KR" altLang="en-US" sz="2400" dirty="0">
              <a:solidFill>
                <a:srgbClr val="FC5230"/>
              </a:solidFill>
              <a:latin typeface="페이북 OTF Bold" panose="00000800000000000000" pitchFamily="50" charset="-127"/>
              <a:ea typeface="페이북 OTF Bold" panose="00000800000000000000" pitchFamily="50" charset="-127"/>
            </a:endParaRPr>
          </a:p>
          <a:p>
            <a:pPr marL="25400" algn="just" fontAlgn="base">
              <a:spcBef>
                <a:spcPts val="600"/>
              </a:spcBef>
              <a:spcAft>
                <a:spcPts val="600"/>
              </a:spcAft>
            </a:pPr>
            <a:r>
              <a:rPr lang="en-US" altLang="ko-KR" sz="2400" b="1" dirty="0">
                <a:solidFill>
                  <a:srgbClr val="FC5230"/>
                </a:solidFill>
                <a:latin typeface="페이북 OTF Bold"/>
                <a:ea typeface="페이북 OTF Bold"/>
              </a:rPr>
              <a:t>	</a:t>
            </a:r>
            <a:r>
              <a:rPr lang="en-US" altLang="ko-KR" dirty="0">
                <a:solidFill>
                  <a:srgbClr val="000000"/>
                </a:solidFill>
                <a:latin typeface="페이북 OTF Bold"/>
                <a:ea typeface="페이북 OTF Bold"/>
              </a:rPr>
              <a:t>: </a:t>
            </a:r>
            <a:r>
              <a:rPr lang="en-US" altLang="ko-KR" dirty="0" err="1">
                <a:solidFill>
                  <a:srgbClr val="000000"/>
                </a:solidFill>
                <a:latin typeface="페이북 OTF Bold"/>
                <a:ea typeface="페이북 OTF Bold"/>
              </a:rPr>
              <a:t>바텀</a:t>
            </a:r>
            <a:r>
              <a:rPr lang="en-US" altLang="ko-KR" dirty="0">
                <a:solidFill>
                  <a:srgbClr val="000000"/>
                </a:solidFill>
                <a:latin typeface="페이북 OTF Bold"/>
                <a:ea typeface="페이북 OTF Bold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페이북 OTF Bold"/>
                <a:ea typeface="페이북 OTF Bold"/>
              </a:rPr>
              <a:t>네비게이션으로</a:t>
            </a:r>
            <a:r>
              <a:rPr lang="en-US" altLang="ko-KR" dirty="0">
                <a:solidFill>
                  <a:srgbClr val="000000"/>
                </a:solidFill>
                <a:latin typeface="페이북 OTF Bold"/>
                <a:ea typeface="페이북 OTF Bold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페이북 OTF Bold"/>
                <a:ea typeface="페이북 OTF Bold"/>
              </a:rPr>
              <a:t>프레임을</a:t>
            </a:r>
            <a:r>
              <a:rPr lang="en-US" altLang="ko-KR" dirty="0">
                <a:solidFill>
                  <a:srgbClr val="000000"/>
                </a:solidFill>
                <a:latin typeface="페이북 OTF Bold"/>
                <a:ea typeface="페이북 OTF Bold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페이북 OTF Bold"/>
                <a:ea typeface="페이북 OTF Bold"/>
              </a:rPr>
              <a:t>추천</a:t>
            </a:r>
            <a:r>
              <a:rPr lang="en-US" altLang="ko-KR" dirty="0">
                <a:solidFill>
                  <a:srgbClr val="000000"/>
                </a:solidFill>
                <a:latin typeface="페이북 OTF Bold"/>
                <a:ea typeface="페이북 OTF Bold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페이북 OTF Bold"/>
                <a:ea typeface="페이북 OTF Bold"/>
              </a:rPr>
              <a:t>페이지와</a:t>
            </a:r>
            <a:r>
              <a:rPr lang="en-US" altLang="ko-KR" dirty="0">
                <a:solidFill>
                  <a:srgbClr val="000000"/>
                </a:solidFill>
                <a:latin typeface="페이북 OTF Bold"/>
                <a:ea typeface="페이북 OTF Bold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페이북 OTF Bold"/>
                <a:ea typeface="페이북 OTF Bold"/>
              </a:rPr>
              <a:t>게시판</a:t>
            </a:r>
            <a:r>
              <a:rPr lang="en-US" altLang="ko-KR" dirty="0">
                <a:solidFill>
                  <a:srgbClr val="000000"/>
                </a:solidFill>
                <a:latin typeface="페이북 OTF Bold"/>
                <a:ea typeface="페이북 OTF Bold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페이북 OTF Bold"/>
                <a:ea typeface="페이북 OTF Bold"/>
              </a:rPr>
              <a:t>페이지로</a:t>
            </a:r>
            <a:r>
              <a:rPr lang="en-US" altLang="ko-KR" dirty="0">
                <a:solidFill>
                  <a:srgbClr val="000000"/>
                </a:solidFill>
                <a:latin typeface="페이북 OTF Bold"/>
                <a:ea typeface="페이북 OTF Bold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페이북 OTF Bold"/>
                <a:ea typeface="페이북 OTF Bold"/>
              </a:rPr>
              <a:t>분리</a:t>
            </a:r>
            <a:r>
              <a:rPr lang="en-US" altLang="ko-KR" dirty="0">
                <a:solidFill>
                  <a:srgbClr val="000000"/>
                </a:solidFill>
                <a:latin typeface="페이북 OTF Bold"/>
                <a:ea typeface="페이북 OTF Bold"/>
              </a:rPr>
              <a:t> </a:t>
            </a:r>
          </a:p>
          <a:p>
            <a:pPr marL="25400" algn="just">
              <a:spcBef>
                <a:spcPts val="600"/>
              </a:spcBef>
              <a:spcAft>
                <a:spcPts val="600"/>
              </a:spcAft>
            </a:pPr>
            <a:r>
              <a:rPr lang="en-US" altLang="ko-KR" dirty="0">
                <a:solidFill>
                  <a:srgbClr val="000000"/>
                </a:solidFill>
                <a:latin typeface="페이북 OTF Bold"/>
                <a:ea typeface="페이북 OTF Bold"/>
              </a:rPr>
              <a:t>             </a:t>
            </a:r>
            <a:r>
              <a:rPr lang="en-US" altLang="ko-KR" dirty="0" err="1">
                <a:solidFill>
                  <a:srgbClr val="000000"/>
                </a:solidFill>
                <a:latin typeface="페이북 OTF Bold"/>
                <a:ea typeface="페이북 OTF Bold"/>
              </a:rPr>
              <a:t>드로워</a:t>
            </a:r>
            <a:r>
              <a:rPr lang="en-US" altLang="ko-KR" dirty="0">
                <a:solidFill>
                  <a:srgbClr val="000000"/>
                </a:solidFill>
                <a:latin typeface="페이북 OTF Bold"/>
                <a:ea typeface="페이북 OTF Bold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페이북 OTF Bold"/>
                <a:ea typeface="페이북 OTF Bold"/>
              </a:rPr>
              <a:t>뷰를</a:t>
            </a:r>
            <a:r>
              <a:rPr lang="en-US" altLang="ko-KR" dirty="0">
                <a:solidFill>
                  <a:srgbClr val="000000"/>
                </a:solidFill>
                <a:latin typeface="페이북 OTF Bold"/>
                <a:ea typeface="페이북 OTF Bold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페이북 OTF Bold"/>
                <a:ea typeface="페이북 OTF Bold"/>
              </a:rPr>
              <a:t>이용해</a:t>
            </a:r>
            <a:r>
              <a:rPr lang="en-US" altLang="ko-KR" dirty="0">
                <a:solidFill>
                  <a:srgbClr val="000000"/>
                </a:solidFill>
                <a:latin typeface="페이북 OTF Bold"/>
                <a:ea typeface="페이북 OTF Bold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페이북 OTF Bold"/>
                <a:ea typeface="페이북 OTF Bold"/>
              </a:rPr>
              <a:t>추천</a:t>
            </a:r>
            <a:r>
              <a:rPr lang="en-US" altLang="ko-KR" dirty="0">
                <a:solidFill>
                  <a:srgbClr val="000000"/>
                </a:solidFill>
                <a:latin typeface="페이북 OTF Bold"/>
                <a:ea typeface="페이북 OTF Bold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페이북 OTF Bold"/>
                <a:ea typeface="페이북 OTF Bold"/>
              </a:rPr>
              <a:t>페이지</a:t>
            </a:r>
            <a:r>
              <a:rPr lang="en-US" altLang="ko-KR" dirty="0">
                <a:solidFill>
                  <a:srgbClr val="000000"/>
                </a:solidFill>
                <a:latin typeface="페이북 OTF Bold"/>
                <a:ea typeface="페이북 OTF Bold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페이북 OTF Bold"/>
                <a:ea typeface="페이북 OTF Bold"/>
              </a:rPr>
              <a:t>위로</a:t>
            </a:r>
            <a:r>
              <a:rPr lang="en-US" altLang="ko-KR" dirty="0">
                <a:solidFill>
                  <a:srgbClr val="000000"/>
                </a:solidFill>
                <a:latin typeface="페이북 OTF Bold"/>
                <a:ea typeface="페이북 OTF Bold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페이북 OTF Bold"/>
                <a:ea typeface="페이북 OTF Bold"/>
              </a:rPr>
              <a:t>필터</a:t>
            </a:r>
            <a:r>
              <a:rPr lang="en-US" altLang="ko-KR" dirty="0">
                <a:solidFill>
                  <a:srgbClr val="000000"/>
                </a:solidFill>
                <a:latin typeface="페이북 OTF Bold"/>
                <a:ea typeface="페이북 OTF Bold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페이북 OTF Bold"/>
                <a:ea typeface="페이북 OTF Bold"/>
              </a:rPr>
              <a:t>적용</a:t>
            </a:r>
            <a:endParaRPr lang="en-US" altLang="ko-KR" dirty="0">
              <a:solidFill>
                <a:srgbClr val="000000"/>
              </a:solidFill>
              <a:latin typeface="페이북 OTF Bold"/>
              <a:ea typeface="페이북 OTF Bold"/>
            </a:endParaRPr>
          </a:p>
          <a:p>
            <a:pPr marL="25400" algn="just">
              <a:spcBef>
                <a:spcPts val="600"/>
              </a:spcBef>
              <a:spcAft>
                <a:spcPts val="600"/>
              </a:spcAft>
            </a:pPr>
            <a:r>
              <a:rPr lang="en-US" altLang="ko-KR" dirty="0">
                <a:solidFill>
                  <a:srgbClr val="000000"/>
                </a:solidFill>
                <a:latin typeface="페이북 OTF Bold"/>
                <a:ea typeface="페이북 OTF Bold"/>
              </a:rPr>
              <a:t>             </a:t>
            </a:r>
            <a:r>
              <a:rPr lang="en-US" altLang="ko-KR" dirty="0" err="1">
                <a:solidFill>
                  <a:srgbClr val="000000"/>
                </a:solidFill>
                <a:latin typeface="페이북 OTF Bold"/>
                <a:ea typeface="페이북 OTF Bold"/>
              </a:rPr>
              <a:t>리사이클러</a:t>
            </a:r>
            <a:r>
              <a:rPr lang="en-US" altLang="ko-KR" dirty="0">
                <a:solidFill>
                  <a:srgbClr val="000000"/>
                </a:solidFill>
                <a:latin typeface="페이북 OTF Bold"/>
                <a:ea typeface="페이북 OTF Bold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페이북 OTF Bold"/>
                <a:ea typeface="페이북 OTF Bold"/>
              </a:rPr>
              <a:t>뷰를</a:t>
            </a:r>
            <a:r>
              <a:rPr lang="en-US" altLang="ko-KR" dirty="0">
                <a:solidFill>
                  <a:srgbClr val="000000"/>
                </a:solidFill>
                <a:latin typeface="페이북 OTF Bold"/>
                <a:ea typeface="페이북 OTF Bold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페이북 OTF Bold"/>
                <a:ea typeface="페이북 OTF Bold"/>
              </a:rPr>
              <a:t>이용한</a:t>
            </a:r>
            <a:r>
              <a:rPr lang="en-US" altLang="ko-KR" dirty="0">
                <a:solidFill>
                  <a:srgbClr val="000000"/>
                </a:solidFill>
                <a:latin typeface="페이북 OTF Bold"/>
                <a:ea typeface="페이북 OTF Bold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페이북 OTF Bold"/>
                <a:ea typeface="페이북 OTF Bold"/>
              </a:rPr>
              <a:t>스크롤</a:t>
            </a:r>
            <a:r>
              <a:rPr lang="en-US" altLang="ko-KR" dirty="0">
                <a:solidFill>
                  <a:srgbClr val="000000"/>
                </a:solidFill>
                <a:latin typeface="페이북 OTF Bold"/>
                <a:ea typeface="페이북 OTF Bold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페이북 OTF Bold"/>
                <a:ea typeface="페이북 OTF Bold"/>
              </a:rPr>
              <a:t>게시판</a:t>
            </a:r>
            <a:endParaRPr lang="en-US" altLang="ko-KR" dirty="0">
              <a:solidFill>
                <a:srgbClr val="000000"/>
              </a:solidFill>
              <a:latin typeface="페이북 OTF Bold"/>
              <a:ea typeface="페이북 OTF Bold"/>
            </a:endParaRPr>
          </a:p>
          <a:p>
            <a:pPr marL="25400" algn="just"/>
            <a:r>
              <a:rPr lang="en-US" altLang="ko-KR" dirty="0">
                <a:solidFill>
                  <a:srgbClr val="000000"/>
                </a:solidFill>
                <a:latin typeface="페이북 OTF Bold"/>
                <a:ea typeface="페이북 OTF Bold"/>
              </a:rPr>
              <a:t>          </a:t>
            </a:r>
          </a:p>
        </p:txBody>
      </p:sp>
      <p:grpSp>
        <p:nvGrpSpPr>
          <p:cNvPr id="11" name="그룹 1002">
            <a:extLst>
              <a:ext uri="{FF2B5EF4-FFF2-40B4-BE49-F238E27FC236}">
                <a16:creationId xmlns:a16="http://schemas.microsoft.com/office/drawing/2014/main" id="{15D5EBE8-AD96-473B-ABEA-9081B976F977}"/>
              </a:ext>
            </a:extLst>
          </p:cNvPr>
          <p:cNvGrpSpPr/>
          <p:nvPr/>
        </p:nvGrpSpPr>
        <p:grpSpPr>
          <a:xfrm>
            <a:off x="1057102" y="9604344"/>
            <a:ext cx="16171510" cy="24812"/>
            <a:chOff x="1057102" y="8723810"/>
            <a:chExt cx="16171510" cy="24812"/>
          </a:xfrm>
        </p:grpSpPr>
        <p:pic>
          <p:nvPicPr>
            <p:cNvPr id="12" name="Object 8">
              <a:extLst>
                <a:ext uri="{FF2B5EF4-FFF2-40B4-BE49-F238E27FC236}">
                  <a16:creationId xmlns:a16="http://schemas.microsoft.com/office/drawing/2014/main" id="{84333C14-538F-4777-A052-C7FBC4E6E8C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57102" y="8723810"/>
              <a:ext cx="16171510" cy="248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109005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67733" y="1535736"/>
            <a:ext cx="6426973" cy="107907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4700">
                <a:solidFill>
                  <a:srgbClr val="FC5230"/>
                </a:solidFill>
                <a:latin typeface="페이북 OTF Bold" panose="00000800000000000000" pitchFamily="50" charset="-127"/>
                <a:ea typeface="페이북 OTF Bold" panose="00000800000000000000" pitchFamily="50" charset="-127"/>
                <a:cs typeface="여기어때 잘난체 OTF" pitchFamily="34" charset="0"/>
              </a:rPr>
              <a:t>구성원 별 상세 기여 내용</a:t>
            </a:r>
            <a:endParaRPr lang="en-US">
              <a:latin typeface="페이북 OTF Bold" panose="00000800000000000000" pitchFamily="50" charset="-127"/>
              <a:ea typeface="페이북 OTF Bold" panose="00000800000000000000" pitchFamily="50" charset="-127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67733" y="986962"/>
            <a:ext cx="1992205" cy="797253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3500" dirty="0">
                <a:solidFill>
                  <a:srgbClr val="FC5230"/>
                </a:solidFill>
                <a:latin typeface="페이북 OTF Bold" panose="00000800000000000000" pitchFamily="50" charset="-127"/>
                <a:cs typeface="여기어때 잘난체 OTF" pitchFamily="34" charset="0"/>
              </a:rPr>
              <a:t>03</a:t>
            </a:r>
            <a:endParaRPr lang="en-US" dirty="0"/>
          </a:p>
        </p:txBody>
      </p:sp>
      <p:sp>
        <p:nvSpPr>
          <p:cNvPr id="4" name="Object 4"/>
          <p:cNvSpPr txBox="1"/>
          <p:nvPr/>
        </p:nvSpPr>
        <p:spPr>
          <a:xfrm>
            <a:off x="5296367" y="2323188"/>
            <a:ext cx="2198340" cy="291624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algn="just"/>
            <a:r>
              <a:rPr lang="en-US" sz="1600">
                <a:solidFill>
                  <a:srgbClr val="3B3B3B"/>
                </a:solidFill>
                <a:latin typeface="페이북 OTF Bold"/>
                <a:ea typeface="페이북 OTF Bold"/>
              </a:rPr>
              <a:t>2016125080</a:t>
            </a:r>
            <a:r>
              <a:rPr lang="en-US" altLang="ko-KR" sz="1600">
                <a:solidFill>
                  <a:srgbClr val="3B3B3B"/>
                </a:solidFill>
                <a:latin typeface="페이북 OTF Bold"/>
                <a:ea typeface="페이북 OTF Bold"/>
              </a:rPr>
              <a:t> </a:t>
            </a:r>
            <a:r>
              <a:rPr lang="ko-KR" altLang="en-US" sz="1600">
                <a:solidFill>
                  <a:srgbClr val="3B3B3B"/>
                </a:solidFill>
                <a:latin typeface="페이북 OTF Bold"/>
                <a:ea typeface="페이북 OTF Bold"/>
              </a:rPr>
              <a:t>허윤석</a:t>
            </a:r>
            <a:endParaRPr lang="en-US" sz="1600">
              <a:latin typeface="페이북 OTF Bold"/>
              <a:ea typeface="페이북 OTF Bold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1817556" y="1273973"/>
            <a:ext cx="2430063" cy="35800"/>
            <a:chOff x="1817556" y="1273973"/>
            <a:chExt cx="2430063" cy="3580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817556" y="1273973"/>
              <a:ext cx="2430063" cy="3580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57102" y="9604344"/>
            <a:ext cx="16171510" cy="24812"/>
            <a:chOff x="1057102" y="8723810"/>
            <a:chExt cx="16171510" cy="2481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57102" y="8723810"/>
              <a:ext cx="16171510" cy="24812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AA2EBD19-E7A5-4DEE-BDAB-B583F0E7B106}"/>
              </a:ext>
            </a:extLst>
          </p:cNvPr>
          <p:cNvSpPr txBox="1"/>
          <p:nvPr/>
        </p:nvSpPr>
        <p:spPr>
          <a:xfrm>
            <a:off x="762000" y="3092065"/>
            <a:ext cx="16466612" cy="133882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5400" algn="just" fontAlgn="base"/>
            <a:r>
              <a:rPr lang="ko-KR" altLang="en-US" sz="2400" b="0" i="0" u="none" strike="noStrike" dirty="0">
                <a:solidFill>
                  <a:srgbClr val="FC5230"/>
                </a:solidFill>
                <a:effectLst/>
                <a:latin typeface="페이북 OTF Bold"/>
                <a:ea typeface="페이북 OTF Bold"/>
              </a:rPr>
              <a:t>▶ </a:t>
            </a:r>
            <a:r>
              <a:rPr lang="ko-KR" altLang="en-US" sz="2400" dirty="0">
                <a:solidFill>
                  <a:srgbClr val="FC5230"/>
                </a:solidFill>
                <a:latin typeface="페이북 OTF Bold"/>
                <a:ea typeface="페이북 OTF Bold"/>
              </a:rPr>
              <a:t>카카오 오븐으로 기본 UI , 시나리오 설계</a:t>
            </a:r>
            <a:endParaRPr lang="ko-KR" altLang="en-US" sz="2400" dirty="0">
              <a:solidFill>
                <a:srgbClr val="FC5230"/>
              </a:solidFill>
              <a:latin typeface="페이북 OTF Bold" panose="00000800000000000000" pitchFamily="50" charset="-127"/>
              <a:ea typeface="페이북 OTF Bold" panose="00000800000000000000" pitchFamily="50" charset="-127"/>
            </a:endParaRPr>
          </a:p>
          <a:p>
            <a:pPr marL="25400" algn="just" fontAlgn="base">
              <a:spcBef>
                <a:spcPts val="600"/>
              </a:spcBef>
              <a:spcAft>
                <a:spcPts val="600"/>
              </a:spcAft>
            </a:pPr>
            <a:r>
              <a:rPr lang="en-US" altLang="ko-KR" sz="2400" b="1" dirty="0">
                <a:solidFill>
                  <a:srgbClr val="FC5230"/>
                </a:solidFill>
                <a:latin typeface="페이북 OTF Bold"/>
                <a:ea typeface="페이북 OTF Bold"/>
              </a:rPr>
              <a:t>	</a:t>
            </a:r>
            <a:r>
              <a:rPr lang="en-US" altLang="ko-KR" dirty="0">
                <a:solidFill>
                  <a:srgbClr val="000000"/>
                </a:solidFill>
                <a:latin typeface="페이북 OTF Bold"/>
                <a:ea typeface="페이북 OTF Bold"/>
              </a:rPr>
              <a:t>:  </a:t>
            </a:r>
            <a:r>
              <a:rPr lang="en-US" altLang="ko-KR" dirty="0" err="1">
                <a:solidFill>
                  <a:srgbClr val="000000"/>
                </a:solidFill>
                <a:latin typeface="페이북 OTF Bold"/>
                <a:ea typeface="페이북 OTF Bold"/>
              </a:rPr>
              <a:t>프로토</a:t>
            </a:r>
            <a:r>
              <a:rPr lang="en-US" altLang="ko-KR" dirty="0">
                <a:solidFill>
                  <a:srgbClr val="000000"/>
                </a:solidFill>
                <a:latin typeface="페이북 OTF Bold"/>
                <a:ea typeface="페이북 OTF Bold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페이북 OTF Bold"/>
                <a:ea typeface="페이북 OTF Bold"/>
              </a:rPr>
              <a:t>타입을</a:t>
            </a:r>
            <a:r>
              <a:rPr lang="en-US" altLang="ko-KR" dirty="0">
                <a:solidFill>
                  <a:srgbClr val="000000"/>
                </a:solidFill>
                <a:latin typeface="페이북 OTF Bold"/>
                <a:ea typeface="페이북 OTF Bold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페이북 OTF Bold"/>
                <a:ea typeface="페이북 OTF Bold"/>
              </a:rPr>
              <a:t>만들면서</a:t>
            </a:r>
            <a:r>
              <a:rPr lang="en-US" altLang="ko-KR" dirty="0">
                <a:solidFill>
                  <a:srgbClr val="000000"/>
                </a:solidFill>
                <a:latin typeface="페이북 OTF Bold"/>
                <a:ea typeface="페이북 OTF Bold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페이북 OTF Bold"/>
                <a:ea typeface="페이북 OTF Bold"/>
              </a:rPr>
              <a:t>시나리오에</a:t>
            </a:r>
            <a:r>
              <a:rPr lang="en-US" altLang="ko-KR" dirty="0">
                <a:solidFill>
                  <a:srgbClr val="000000"/>
                </a:solidFill>
                <a:latin typeface="페이북 OTF Bold"/>
                <a:ea typeface="페이북 OTF Bold"/>
              </a:rPr>
              <a:t> </a:t>
            </a:r>
            <a:r>
              <a:rPr lang="en-US" altLang="ko-KR" dirty="0" err="1">
                <a:solidFill>
                  <a:srgbClr val="000000"/>
                </a:solidFill>
                <a:latin typeface="페이북 OTF Bold"/>
                <a:ea typeface="페이북 OTF Bold"/>
              </a:rPr>
              <a:t>따라</a:t>
            </a:r>
            <a:r>
              <a:rPr lang="en-US" altLang="ko-KR" dirty="0">
                <a:solidFill>
                  <a:srgbClr val="000000"/>
                </a:solidFill>
                <a:latin typeface="페이북 OTF Bold"/>
                <a:ea typeface="페이북 OTF Bold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페이북 OTF Bold"/>
                <a:ea typeface="페이북 OTF Bold"/>
              </a:rPr>
              <a:t>필요한</a:t>
            </a:r>
            <a:r>
              <a:rPr lang="en-US" altLang="ko-KR" dirty="0">
                <a:solidFill>
                  <a:srgbClr val="000000"/>
                </a:solidFill>
                <a:latin typeface="페이북 OTF Bold"/>
                <a:ea typeface="페이북 OTF Bold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페이북 OTF Bold"/>
                <a:ea typeface="페이북 OTF Bold"/>
              </a:rPr>
              <a:t>인터페이스를</a:t>
            </a:r>
            <a:r>
              <a:rPr lang="en-US" altLang="ko-KR" dirty="0">
                <a:solidFill>
                  <a:srgbClr val="000000"/>
                </a:solidFill>
                <a:latin typeface="페이북 OTF Bold"/>
                <a:ea typeface="페이북 OTF Bold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페이북 OTF Bold"/>
                <a:ea typeface="페이북 OTF Bold"/>
              </a:rPr>
              <a:t>미리</a:t>
            </a:r>
            <a:r>
              <a:rPr lang="en-US" altLang="ko-KR" dirty="0">
                <a:solidFill>
                  <a:srgbClr val="000000"/>
                </a:solidFill>
                <a:latin typeface="페이북 OTF Bold"/>
                <a:ea typeface="페이북 OTF Bold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페이북 OTF Bold"/>
                <a:ea typeface="페이북 OTF Bold"/>
              </a:rPr>
              <a:t>구현</a:t>
            </a:r>
            <a:endParaRPr lang="en-US" altLang="ko-KR" dirty="0">
              <a:solidFill>
                <a:srgbClr val="000000"/>
              </a:solidFill>
              <a:latin typeface="페이북 OTF Bold"/>
              <a:ea typeface="페이북 OTF Bold"/>
            </a:endParaRPr>
          </a:p>
          <a:p>
            <a:pPr marL="25400" algn="just">
              <a:spcBef>
                <a:spcPts val="600"/>
              </a:spcBef>
              <a:spcAft>
                <a:spcPts val="600"/>
              </a:spcAft>
            </a:pPr>
            <a:r>
              <a:rPr lang="en-US" altLang="ko-KR" dirty="0">
                <a:solidFill>
                  <a:srgbClr val="000000"/>
                </a:solidFill>
                <a:latin typeface="페이북 OTF Bold"/>
                <a:ea typeface="페이북 OTF Bold"/>
              </a:rPr>
              <a:t>             </a:t>
            </a:r>
            <a:r>
              <a:rPr lang="en-US" altLang="ko-KR" dirty="0" err="1">
                <a:solidFill>
                  <a:srgbClr val="000000"/>
                </a:solidFill>
                <a:latin typeface="페이북 OTF Bold"/>
                <a:ea typeface="페이북 OTF Bold"/>
              </a:rPr>
              <a:t>게시판</a:t>
            </a:r>
            <a:r>
              <a:rPr lang="en-US" altLang="ko-KR" dirty="0">
                <a:solidFill>
                  <a:srgbClr val="000000"/>
                </a:solidFill>
                <a:latin typeface="페이북 OTF Bold"/>
                <a:ea typeface="페이북 OTF Bold"/>
              </a:rPr>
              <a:t>, </a:t>
            </a:r>
            <a:r>
              <a:rPr lang="en-US" altLang="ko-KR" dirty="0" err="1">
                <a:solidFill>
                  <a:srgbClr val="000000"/>
                </a:solidFill>
                <a:latin typeface="페이북 OTF Bold"/>
                <a:ea typeface="페이북 OTF Bold"/>
              </a:rPr>
              <a:t>서비스</a:t>
            </a:r>
            <a:r>
              <a:rPr lang="en-US" altLang="ko-KR" dirty="0">
                <a:solidFill>
                  <a:srgbClr val="000000"/>
                </a:solidFill>
                <a:latin typeface="페이북 OTF Bold"/>
                <a:ea typeface="페이북 OTF Bold"/>
              </a:rPr>
              <a:t> </a:t>
            </a:r>
            <a:r>
              <a:rPr lang="en-US" altLang="ko-KR" dirty="0" err="1">
                <a:solidFill>
                  <a:srgbClr val="000000"/>
                </a:solidFill>
                <a:latin typeface="페이북 OTF Bold"/>
                <a:ea typeface="페이북 OTF Bold"/>
              </a:rPr>
              <a:t>지원범위를</a:t>
            </a:r>
            <a:r>
              <a:rPr lang="en-US" altLang="ko-KR" dirty="0">
                <a:solidFill>
                  <a:srgbClr val="000000"/>
                </a:solidFill>
                <a:latin typeface="페이북 OTF Bold"/>
                <a:ea typeface="페이북 OTF Bold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페이북 OTF Bold"/>
                <a:ea typeface="페이북 OTF Bold"/>
              </a:rPr>
              <a:t>정하고</a:t>
            </a:r>
            <a:r>
              <a:rPr lang="en-US" altLang="ko-KR" dirty="0">
                <a:solidFill>
                  <a:srgbClr val="000000"/>
                </a:solidFill>
                <a:latin typeface="페이북 OTF Bold"/>
                <a:ea typeface="페이북 OTF Bold"/>
              </a:rPr>
              <a:t> </a:t>
            </a:r>
            <a:r>
              <a:rPr lang="en-US" altLang="ko-KR" dirty="0" err="1">
                <a:solidFill>
                  <a:srgbClr val="000000"/>
                </a:solidFill>
                <a:latin typeface="페이북 OTF Bold"/>
                <a:ea typeface="페이북 OTF Bold"/>
              </a:rPr>
              <a:t>사용될</a:t>
            </a:r>
            <a:r>
              <a:rPr lang="en-US" altLang="ko-KR" dirty="0">
                <a:solidFill>
                  <a:srgbClr val="000000"/>
                </a:solidFill>
                <a:latin typeface="페이북 OTF Bold"/>
                <a:ea typeface="페이북 OTF Bold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페이북 OTF Bold"/>
                <a:ea typeface="페이북 OTF Bold"/>
              </a:rPr>
              <a:t>페이지</a:t>
            </a:r>
            <a:r>
              <a:rPr lang="en-US" altLang="ko-KR" dirty="0">
                <a:solidFill>
                  <a:srgbClr val="000000"/>
                </a:solidFill>
                <a:latin typeface="페이북 OTF Bold"/>
                <a:ea typeface="페이북 OTF Bold"/>
              </a:rPr>
              <a:t> </a:t>
            </a:r>
            <a:r>
              <a:rPr lang="en-US" altLang="ko-KR" dirty="0" err="1">
                <a:solidFill>
                  <a:srgbClr val="000000"/>
                </a:solidFill>
                <a:latin typeface="페이북 OTF Bold"/>
                <a:ea typeface="페이북 OTF Bold"/>
              </a:rPr>
              <a:t>검토</a:t>
            </a:r>
            <a:endParaRPr lang="en-US" altLang="ko-KR" dirty="0">
              <a:solidFill>
                <a:srgbClr val="000000"/>
              </a:solidFill>
              <a:latin typeface="페이북 OTF Bold"/>
              <a:ea typeface="페이북 OTF Bold"/>
            </a:endParaRPr>
          </a:p>
        </p:txBody>
      </p:sp>
      <p:pic>
        <p:nvPicPr>
          <p:cNvPr id="7" name="그림 9">
            <a:extLst>
              <a:ext uri="{FF2B5EF4-FFF2-40B4-BE49-F238E27FC236}">
                <a16:creationId xmlns:a16="http://schemas.microsoft.com/office/drawing/2014/main" id="{8671F47B-DF00-4C3D-A089-E931568276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1341" y="4875480"/>
            <a:ext cx="2468880" cy="41148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DD13A72-802C-4FF5-9F48-C3A5CC86A7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71372" y="4875480"/>
            <a:ext cx="2468880" cy="4114800"/>
          </a:xfrm>
          <a:prstGeom prst="rect">
            <a:avLst/>
          </a:prstGeom>
        </p:spPr>
      </p:pic>
      <p:pic>
        <p:nvPicPr>
          <p:cNvPr id="12" name="그림 10">
            <a:extLst>
              <a:ext uri="{FF2B5EF4-FFF2-40B4-BE49-F238E27FC236}">
                <a16:creationId xmlns:a16="http://schemas.microsoft.com/office/drawing/2014/main" id="{942BD676-D953-4602-B440-45B7D8E50F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31404" y="4875480"/>
            <a:ext cx="246888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7783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67733" y="1535736"/>
            <a:ext cx="6426973" cy="107907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4700">
                <a:solidFill>
                  <a:srgbClr val="FC5230"/>
                </a:solidFill>
                <a:latin typeface="페이북 OTF Bold" panose="00000800000000000000" pitchFamily="50" charset="-127"/>
                <a:ea typeface="페이북 OTF Bold" panose="00000800000000000000" pitchFamily="50" charset="-127"/>
                <a:cs typeface="여기어때 잘난체 OTF" pitchFamily="34" charset="0"/>
              </a:rPr>
              <a:t>구성원 별 상세 기여 내용</a:t>
            </a:r>
            <a:endParaRPr lang="en-US">
              <a:latin typeface="페이북 OTF Bold" panose="00000800000000000000" pitchFamily="50" charset="-127"/>
              <a:ea typeface="페이북 OTF Bold" panose="00000800000000000000" pitchFamily="50" charset="-127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67733" y="986962"/>
            <a:ext cx="1992205" cy="797253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3500" dirty="0">
                <a:solidFill>
                  <a:srgbClr val="FC5230"/>
                </a:solidFill>
                <a:latin typeface="페이북 OTF Bold" panose="00000800000000000000" pitchFamily="50" charset="-127"/>
                <a:cs typeface="여기어때 잘난체 OTF" pitchFamily="34" charset="0"/>
              </a:rPr>
              <a:t>03</a:t>
            </a:r>
            <a:endParaRPr lang="en-US" dirty="0"/>
          </a:p>
        </p:txBody>
      </p:sp>
      <p:sp>
        <p:nvSpPr>
          <p:cNvPr id="4" name="Object 4"/>
          <p:cNvSpPr txBox="1"/>
          <p:nvPr/>
        </p:nvSpPr>
        <p:spPr>
          <a:xfrm>
            <a:off x="5296367" y="2323188"/>
            <a:ext cx="2198340" cy="291624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600">
                <a:solidFill>
                  <a:srgbClr val="3B3B3B"/>
                </a:solidFill>
                <a:latin typeface="페이북 OTF Bold" panose="00000800000000000000" pitchFamily="50" charset="-127"/>
              </a:rPr>
              <a:t>2016125080</a:t>
            </a:r>
            <a:r>
              <a:rPr lang="en-US" sz="1600">
                <a:solidFill>
                  <a:srgbClr val="3B3B3B"/>
                </a:solidFill>
                <a:latin typeface="페이북 OTF Bold" panose="00000800000000000000" pitchFamily="50" charset="-127"/>
                <a:ea typeface="페이북 OTF Bold" panose="00000800000000000000" pitchFamily="50" charset="-127"/>
              </a:rPr>
              <a:t> </a:t>
            </a:r>
            <a:r>
              <a:rPr lang="ko-KR" altLang="en-US" sz="1600">
                <a:solidFill>
                  <a:srgbClr val="3B3B3B"/>
                </a:solidFill>
                <a:latin typeface="페이북 OTF Bold" panose="00000800000000000000" pitchFamily="50" charset="-127"/>
                <a:ea typeface="페이북 OTF Bold" panose="00000800000000000000" pitchFamily="50" charset="-127"/>
              </a:rPr>
              <a:t>허윤석</a:t>
            </a:r>
            <a:endParaRPr lang="en-US" sz="1600">
              <a:latin typeface="페이북 OTF Bold" panose="00000800000000000000" pitchFamily="50" charset="-127"/>
              <a:ea typeface="페이북 OTF Bold" panose="00000800000000000000" pitchFamily="50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1817556" y="1273973"/>
            <a:ext cx="2430063" cy="35800"/>
            <a:chOff x="1817556" y="1273973"/>
            <a:chExt cx="2430063" cy="3580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817556" y="1273973"/>
              <a:ext cx="2430063" cy="3580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57102" y="9696083"/>
            <a:ext cx="16171510" cy="24812"/>
            <a:chOff x="1057102" y="8723810"/>
            <a:chExt cx="16171510" cy="2481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57102" y="8723810"/>
              <a:ext cx="16171510" cy="24812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E60D17B5-7F46-4620-8CBD-936D7F1FD226}"/>
              </a:ext>
            </a:extLst>
          </p:cNvPr>
          <p:cNvSpPr txBox="1"/>
          <p:nvPr/>
        </p:nvSpPr>
        <p:spPr>
          <a:xfrm>
            <a:off x="904875" y="2894176"/>
            <a:ext cx="16466612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5400" algn="just" fontAlgn="base"/>
            <a:r>
              <a:rPr lang="ko-KR" altLang="en-US" sz="2400" b="0" i="0" u="none" strike="noStrike" dirty="0">
                <a:solidFill>
                  <a:srgbClr val="FC5230"/>
                </a:solidFill>
                <a:effectLst/>
                <a:latin typeface="페이북 OTF Bold"/>
                <a:ea typeface="페이북 OTF Bold"/>
              </a:rPr>
              <a:t>▶ </a:t>
            </a:r>
            <a:r>
              <a:rPr lang="en-US" altLang="ko-KR" sz="2400" b="1" dirty="0">
                <a:solidFill>
                  <a:srgbClr val="FC5230"/>
                </a:solidFill>
                <a:latin typeface="페이북 OTF Bold"/>
                <a:ea typeface="페이북 OTF Bold"/>
              </a:rPr>
              <a:t>Recycler View</a:t>
            </a:r>
            <a:endParaRPr lang="en-US" altLang="ko-KR" sz="2400" b="1" dirty="0">
              <a:solidFill>
                <a:srgbClr val="FC5230"/>
              </a:solidFill>
              <a:latin typeface="페이북 OTF Bold" panose="00000800000000000000" pitchFamily="50" charset="-127"/>
              <a:ea typeface="페이북 OTF Bold" panose="00000800000000000000" pitchFamily="50" charset="-127"/>
            </a:endParaRPr>
          </a:p>
          <a:p>
            <a:pPr marL="25400" algn="just" fontAlgn="base"/>
            <a:r>
              <a:rPr lang="en-US" altLang="ko-KR" sz="2400" b="1" dirty="0">
                <a:solidFill>
                  <a:srgbClr val="FC5230"/>
                </a:solidFill>
                <a:latin typeface="페이북 OTF Bold"/>
                <a:ea typeface="페이북 OTF Bold"/>
              </a:rPr>
              <a:t>	</a:t>
            </a:r>
            <a:r>
              <a:rPr lang="en-US" altLang="ko-KR" dirty="0">
                <a:solidFill>
                  <a:srgbClr val="000000"/>
                </a:solidFill>
                <a:latin typeface="페이북 OTF Bold"/>
                <a:ea typeface="페이북 OTF Bold"/>
              </a:rPr>
              <a:t>:  </a:t>
            </a:r>
            <a:r>
              <a:rPr lang="en-US" altLang="ko-KR" dirty="0" err="1">
                <a:solidFill>
                  <a:srgbClr val="000000"/>
                </a:solidFill>
                <a:latin typeface="페이북 OTF Bold"/>
                <a:ea typeface="페이북 OTF Bold"/>
              </a:rPr>
              <a:t>아이템을</a:t>
            </a:r>
            <a:r>
              <a:rPr lang="en-US" altLang="ko-KR" dirty="0">
                <a:solidFill>
                  <a:srgbClr val="000000"/>
                </a:solidFill>
                <a:latin typeface="페이북 OTF Bold"/>
                <a:ea typeface="페이북 OTF Bold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페이북 OTF Bold"/>
                <a:ea typeface="페이북 OTF Bold"/>
              </a:rPr>
              <a:t>표시하기</a:t>
            </a:r>
            <a:r>
              <a:rPr lang="en-US" altLang="ko-KR" dirty="0">
                <a:solidFill>
                  <a:srgbClr val="000000"/>
                </a:solidFill>
                <a:latin typeface="페이북 OTF Bold"/>
                <a:ea typeface="페이북 OTF Bold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페이북 OTF Bold"/>
                <a:ea typeface="페이북 OTF Bold"/>
              </a:rPr>
              <a:t>위해</a:t>
            </a:r>
            <a:r>
              <a:rPr lang="en-US" altLang="ko-KR" dirty="0">
                <a:solidFill>
                  <a:srgbClr val="000000"/>
                </a:solidFill>
                <a:latin typeface="페이북 OTF Bold"/>
                <a:ea typeface="페이북 OTF Bold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페이북 OTF Bold"/>
                <a:ea typeface="페이북 OTF Bold"/>
              </a:rPr>
              <a:t>이미</a:t>
            </a:r>
            <a:r>
              <a:rPr lang="en-US" altLang="ko-KR" dirty="0">
                <a:solidFill>
                  <a:srgbClr val="000000"/>
                </a:solidFill>
                <a:latin typeface="페이북 OTF Bold"/>
                <a:ea typeface="페이북 OTF Bold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페이북 OTF Bold"/>
                <a:ea typeface="페이북 OTF Bold"/>
              </a:rPr>
              <a:t>만들어놓은</a:t>
            </a:r>
            <a:r>
              <a:rPr lang="en-US" altLang="ko-KR" dirty="0">
                <a:solidFill>
                  <a:srgbClr val="000000"/>
                </a:solidFill>
                <a:latin typeface="페이북 OTF Bold"/>
                <a:ea typeface="페이북 OTF Bold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페이북 OTF Bold"/>
                <a:ea typeface="페이북 OTF Bold"/>
              </a:rPr>
              <a:t>뷰를</a:t>
            </a:r>
            <a:r>
              <a:rPr lang="en-US" altLang="ko-KR" dirty="0">
                <a:solidFill>
                  <a:srgbClr val="000000"/>
                </a:solidFill>
                <a:latin typeface="페이북 OTF Bold"/>
                <a:ea typeface="페이북 OTF Bold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페이북 OTF Bold"/>
                <a:ea typeface="페이북 OTF Bold"/>
              </a:rPr>
              <a:t>재사용함으로써</a:t>
            </a:r>
            <a:r>
              <a:rPr lang="en-US" altLang="ko-KR" dirty="0">
                <a:solidFill>
                  <a:srgbClr val="000000"/>
                </a:solidFill>
                <a:latin typeface="페이북 OTF Bold"/>
                <a:ea typeface="페이북 OTF Bold"/>
              </a:rPr>
              <a:t> </a:t>
            </a:r>
            <a:r>
              <a:rPr lang="en-US" altLang="ko-KR" sz="2400" dirty="0" err="1">
                <a:solidFill>
                  <a:srgbClr val="FC6446"/>
                </a:solidFill>
                <a:latin typeface="페이북 OTF Bold"/>
                <a:ea typeface="페이북 OTF Bold"/>
              </a:rPr>
              <a:t>리스트뷰</a:t>
            </a:r>
            <a:r>
              <a:rPr lang="en-US" altLang="ko-KR" sz="2400" dirty="0">
                <a:solidFill>
                  <a:srgbClr val="FC6446"/>
                </a:solidFill>
                <a:latin typeface="페이북 OTF Bold"/>
                <a:ea typeface="페이북 OTF Bold"/>
              </a:rPr>
              <a:t>(List View)</a:t>
            </a:r>
            <a:r>
              <a:rPr lang="en-US" altLang="ko-KR" dirty="0">
                <a:solidFill>
                  <a:srgbClr val="000000"/>
                </a:solidFill>
                <a:latin typeface="페이북 OTF Bold"/>
                <a:ea typeface="페이북 OTF Bold"/>
              </a:rPr>
              <a:t>에 </a:t>
            </a:r>
            <a:r>
              <a:rPr lang="en-US" altLang="ko-KR" dirty="0" err="1">
                <a:solidFill>
                  <a:srgbClr val="000000"/>
                </a:solidFill>
                <a:latin typeface="페이북 OTF Bold"/>
                <a:ea typeface="페이북 OTF Bold"/>
              </a:rPr>
              <a:t>비해</a:t>
            </a:r>
            <a:r>
              <a:rPr lang="en-US" altLang="ko-KR" dirty="0">
                <a:solidFill>
                  <a:srgbClr val="000000"/>
                </a:solidFill>
                <a:latin typeface="페이북 OTF Bold"/>
                <a:ea typeface="페이북 OTF Bold"/>
              </a:rPr>
              <a:t> </a:t>
            </a:r>
            <a:r>
              <a:rPr lang="en-US" altLang="ko-KR" sz="2000" dirty="0" err="1">
                <a:solidFill>
                  <a:srgbClr val="000000"/>
                </a:solidFill>
                <a:latin typeface="페이북 OTF Bold"/>
                <a:ea typeface="페이북 OTF Bold"/>
              </a:rPr>
              <a:t>유연함</a:t>
            </a:r>
            <a:r>
              <a:rPr lang="en-US" altLang="ko-KR" dirty="0" err="1">
                <a:solidFill>
                  <a:srgbClr val="000000"/>
                </a:solidFill>
                <a:latin typeface="페이북 OTF Bold"/>
                <a:ea typeface="페이북 OTF Bold"/>
              </a:rPr>
              <a:t>과</a:t>
            </a:r>
            <a:r>
              <a:rPr lang="en-US" altLang="ko-KR" dirty="0">
                <a:solidFill>
                  <a:srgbClr val="000000"/>
                </a:solidFill>
                <a:latin typeface="페이북 OTF Bold"/>
                <a:ea typeface="페이북 OTF Bold"/>
              </a:rPr>
              <a:t> </a:t>
            </a:r>
            <a:r>
              <a:rPr lang="en-US" altLang="ko-KR" sz="2000" dirty="0" err="1">
                <a:solidFill>
                  <a:srgbClr val="000000"/>
                </a:solidFill>
                <a:latin typeface="페이북 OTF Bold"/>
                <a:ea typeface="페이북 OTF Bold"/>
              </a:rPr>
              <a:t>성능</a:t>
            </a:r>
            <a:r>
              <a:rPr lang="en-US" altLang="ko-KR" dirty="0" err="1">
                <a:solidFill>
                  <a:srgbClr val="000000"/>
                </a:solidFill>
                <a:latin typeface="페이북 OTF Bold"/>
                <a:ea typeface="페이북 OTF Bold"/>
              </a:rPr>
              <a:t>이</a:t>
            </a:r>
            <a:r>
              <a:rPr lang="en-US" altLang="ko-KR" dirty="0">
                <a:solidFill>
                  <a:srgbClr val="000000"/>
                </a:solidFill>
                <a:latin typeface="페이북 OTF Bold"/>
                <a:ea typeface="페이북 OTF Bold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페이북 OTF Bold"/>
                <a:ea typeface="페이북 OTF Bold"/>
              </a:rPr>
              <a:t>올라간</a:t>
            </a:r>
            <a:r>
              <a:rPr lang="en-US" altLang="ko-KR" dirty="0">
                <a:solidFill>
                  <a:srgbClr val="000000"/>
                </a:solidFill>
                <a:latin typeface="페이북 OTF Bold"/>
                <a:ea typeface="페이북 OTF Bold"/>
              </a:rPr>
              <a:t> 뷰</a:t>
            </a:r>
            <a:endParaRPr lang="en-US" altLang="ko-KR" dirty="0">
              <a:solidFill>
                <a:srgbClr val="000000"/>
              </a:solidFill>
              <a:latin typeface="페이북 OTF Bold" panose="00000800000000000000" pitchFamily="50" charset="-127"/>
              <a:ea typeface="페이북 OTF Bold" panose="00000800000000000000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344FFFF-1ECF-46C5-9C58-25674E0B2A76}"/>
              </a:ext>
            </a:extLst>
          </p:cNvPr>
          <p:cNvSpPr txBox="1"/>
          <p:nvPr/>
        </p:nvSpPr>
        <p:spPr>
          <a:xfrm>
            <a:off x="904875" y="4835134"/>
            <a:ext cx="4762768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5400" algn="just" fontAlgn="base"/>
            <a:r>
              <a:rPr lang="ko-KR" altLang="en-US" sz="2400" b="0" i="0" u="none" strike="noStrike" dirty="0">
                <a:solidFill>
                  <a:srgbClr val="FC5230"/>
                </a:solidFill>
                <a:effectLst/>
                <a:latin typeface="페이북 OTF Bold"/>
                <a:ea typeface="페이북 OTF Bold"/>
              </a:rPr>
              <a:t>▶</a:t>
            </a:r>
            <a:r>
              <a:rPr lang="ko-KR" altLang="en-US" sz="2400" dirty="0">
                <a:solidFill>
                  <a:srgbClr val="FC5230"/>
                </a:solidFill>
                <a:latin typeface="페이북 OTF Bold"/>
                <a:ea typeface="페이북 OTF Bold"/>
              </a:rPr>
              <a:t> </a:t>
            </a:r>
            <a:r>
              <a:rPr lang="ko-KR" altLang="en-US" sz="2400" dirty="0" err="1">
                <a:solidFill>
                  <a:srgbClr val="FC5230"/>
                </a:solidFill>
                <a:latin typeface="페이북 OTF Bold"/>
                <a:ea typeface="페이북 OTF Bold"/>
              </a:rPr>
              <a:t>Scroll</a:t>
            </a:r>
            <a:r>
              <a:rPr lang="en-US" altLang="ko-KR" sz="2400" b="1" dirty="0">
                <a:solidFill>
                  <a:srgbClr val="FC5230"/>
                </a:solidFill>
                <a:latin typeface="페이북 OTF Bold"/>
                <a:ea typeface="페이북 OTF Bold"/>
              </a:rPr>
              <a:t> View</a:t>
            </a:r>
            <a:endParaRPr lang="en-US" altLang="ko-KR" sz="2400" b="1" dirty="0">
              <a:solidFill>
                <a:srgbClr val="FC5230"/>
              </a:solidFill>
              <a:latin typeface="페이북 OTF Bold" panose="00000800000000000000" pitchFamily="50" charset="-127"/>
              <a:ea typeface="페이북 OTF Bold" panose="00000800000000000000" pitchFamily="50" charset="-127"/>
            </a:endParaRPr>
          </a:p>
          <a:p>
            <a:pPr marL="25400" algn="just" fontAlgn="base"/>
            <a:r>
              <a:rPr lang="en-US" altLang="ko-KR" sz="2400" b="1" dirty="0">
                <a:solidFill>
                  <a:srgbClr val="FC5230"/>
                </a:solidFill>
                <a:latin typeface="페이북 OTF Bold"/>
                <a:ea typeface="페이북 OTF Bold"/>
              </a:rPr>
              <a:t>	</a:t>
            </a:r>
            <a:r>
              <a:rPr lang="en-US" altLang="ko-KR" dirty="0">
                <a:solidFill>
                  <a:srgbClr val="000000"/>
                </a:solidFill>
                <a:latin typeface="페이북 OTF Bold"/>
                <a:ea typeface="페이북 OTF Bold"/>
              </a:rPr>
              <a:t>:  </a:t>
            </a:r>
            <a:r>
              <a:rPr lang="en-US" altLang="ko-KR" dirty="0" err="1">
                <a:solidFill>
                  <a:srgbClr val="000000"/>
                </a:solidFill>
                <a:latin typeface="페이북 OTF Bold"/>
                <a:ea typeface="페이북 OTF Bold"/>
              </a:rPr>
              <a:t>화면에</a:t>
            </a:r>
            <a:r>
              <a:rPr lang="en-US" altLang="ko-KR" dirty="0">
                <a:solidFill>
                  <a:srgbClr val="000000"/>
                </a:solidFill>
                <a:latin typeface="페이북 OTF Bold"/>
                <a:ea typeface="페이북 OTF Bold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페이북 OTF Bold"/>
                <a:ea typeface="페이북 OTF Bold"/>
              </a:rPr>
              <a:t>스크롤</a:t>
            </a:r>
            <a:r>
              <a:rPr lang="en-US" altLang="ko-KR" dirty="0">
                <a:solidFill>
                  <a:srgbClr val="000000"/>
                </a:solidFill>
                <a:latin typeface="페이북 OTF Bold"/>
                <a:ea typeface="페이북 OTF Bold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페이북 OTF Bold"/>
                <a:ea typeface="페이북 OTF Bold"/>
              </a:rPr>
              <a:t>기능을</a:t>
            </a:r>
            <a:r>
              <a:rPr lang="en-US" altLang="ko-KR" dirty="0">
                <a:solidFill>
                  <a:srgbClr val="000000"/>
                </a:solidFill>
                <a:latin typeface="페이북 OTF Bold"/>
                <a:ea typeface="페이북 OTF Bold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페이북 OTF Bold"/>
                <a:ea typeface="페이북 OTF Bold"/>
              </a:rPr>
              <a:t>추가해주는</a:t>
            </a:r>
            <a:r>
              <a:rPr lang="en-US" altLang="ko-KR" dirty="0">
                <a:solidFill>
                  <a:srgbClr val="000000"/>
                </a:solidFill>
                <a:latin typeface="페이북 OTF Bold"/>
                <a:ea typeface="페이북 OTF Bold"/>
              </a:rPr>
              <a:t> 뷰</a:t>
            </a:r>
            <a:endParaRPr lang="en-US" altLang="ko-KR" dirty="0">
              <a:solidFill>
                <a:srgbClr val="000000"/>
              </a:solidFill>
              <a:latin typeface="페이북 OTF Bold" panose="00000800000000000000" pitchFamily="50" charset="-127"/>
              <a:ea typeface="페이북 OTF Bold" panose="00000800000000000000" pitchFamily="50" charset="-127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178B1CE7-A94B-4856-91F9-EE3A68F319C5}"/>
              </a:ext>
            </a:extLst>
          </p:cNvPr>
          <p:cNvCxnSpPr>
            <a:cxnSpLocks/>
          </p:cNvCxnSpPr>
          <p:nvPr/>
        </p:nvCxnSpPr>
        <p:spPr>
          <a:xfrm>
            <a:off x="9138181" y="6704865"/>
            <a:ext cx="219343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D987806C-DE05-4E66-ADED-1BF92A57FA5E}"/>
              </a:ext>
            </a:extLst>
          </p:cNvPr>
          <p:cNvCxnSpPr>
            <a:cxnSpLocks/>
          </p:cNvCxnSpPr>
          <p:nvPr/>
        </p:nvCxnSpPr>
        <p:spPr>
          <a:xfrm>
            <a:off x="9143937" y="3725173"/>
            <a:ext cx="0" cy="2979692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8" name="그림 9">
            <a:extLst>
              <a:ext uri="{FF2B5EF4-FFF2-40B4-BE49-F238E27FC236}">
                <a16:creationId xmlns:a16="http://schemas.microsoft.com/office/drawing/2014/main" id="{D3FE8437-E941-4E6F-BD65-B3D732B753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3799" y="4647465"/>
            <a:ext cx="2468880" cy="4114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56312A6C-9490-4A69-B7B1-EE58908147FC}"/>
              </a:ext>
            </a:extLst>
          </p:cNvPr>
          <p:cNvSpPr txBox="1"/>
          <p:nvPr/>
        </p:nvSpPr>
        <p:spPr>
          <a:xfrm>
            <a:off x="6509012" y="8873252"/>
            <a:ext cx="11384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카카오오븐</a:t>
            </a:r>
            <a:endParaRPr lang="ko-KR" altLang="en-US" dirty="0">
              <a:latin typeface="페이북 OTF Bold" panose="00000800000000000000" pitchFamily="50" charset="-127"/>
              <a:ea typeface="페이북 OTF Bold" panose="00000800000000000000" pitchFamily="50" charset="-127"/>
            </a:endParaRPr>
          </a:p>
        </p:txBody>
      </p:sp>
      <p:pic>
        <p:nvPicPr>
          <p:cNvPr id="13" name="그림 15">
            <a:extLst>
              <a:ext uri="{FF2B5EF4-FFF2-40B4-BE49-F238E27FC236}">
                <a16:creationId xmlns:a16="http://schemas.microsoft.com/office/drawing/2014/main" id="{ACB055A5-FA21-463D-98CE-8FC94EC110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37903" y="4647465"/>
            <a:ext cx="1904291" cy="4114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E8357A73-4574-4963-A7D4-B69FF884B974}"/>
              </a:ext>
            </a:extLst>
          </p:cNvPr>
          <p:cNvSpPr txBox="1"/>
          <p:nvPr/>
        </p:nvSpPr>
        <p:spPr>
          <a:xfrm>
            <a:off x="11627472" y="8873252"/>
            <a:ext cx="17251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Android Studio</a:t>
            </a:r>
            <a:endParaRPr lang="ko-KR" altLang="en-US" sz="1600" dirty="0">
              <a:latin typeface="페이북 OTF Bold" panose="00000800000000000000" pitchFamily="50" charset="-127"/>
              <a:ea typeface="페이북 OTF Bold" panose="00000800000000000000" pitchFamily="50" charset="-127"/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3A4E3CC9-629B-4DCA-B352-B5A2FD3680D9}"/>
              </a:ext>
            </a:extLst>
          </p:cNvPr>
          <p:cNvCxnSpPr>
            <a:cxnSpLocks/>
          </p:cNvCxnSpPr>
          <p:nvPr/>
        </p:nvCxnSpPr>
        <p:spPr>
          <a:xfrm>
            <a:off x="3474209" y="7569844"/>
            <a:ext cx="219343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4757D493-9634-4448-80FE-77051D43812D}"/>
              </a:ext>
            </a:extLst>
          </p:cNvPr>
          <p:cNvCxnSpPr>
            <a:cxnSpLocks/>
          </p:cNvCxnSpPr>
          <p:nvPr/>
        </p:nvCxnSpPr>
        <p:spPr>
          <a:xfrm>
            <a:off x="3479965" y="5660075"/>
            <a:ext cx="0" cy="1909769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1986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67733" y="1535736"/>
            <a:ext cx="6426973" cy="107907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4700">
                <a:solidFill>
                  <a:srgbClr val="FC5230"/>
                </a:solidFill>
                <a:latin typeface="페이북 OTF Bold" panose="00000800000000000000" pitchFamily="50" charset="-127"/>
                <a:ea typeface="페이북 OTF Bold" panose="00000800000000000000" pitchFamily="50" charset="-127"/>
                <a:cs typeface="여기어때 잘난체 OTF" pitchFamily="34" charset="0"/>
              </a:rPr>
              <a:t>구성원 별 상세 기여 내용</a:t>
            </a:r>
            <a:endParaRPr lang="en-US">
              <a:latin typeface="페이북 OTF Bold" panose="00000800000000000000" pitchFamily="50" charset="-127"/>
              <a:ea typeface="페이북 OTF Bold" panose="00000800000000000000" pitchFamily="50" charset="-127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67733" y="986962"/>
            <a:ext cx="1992205" cy="797253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3500" dirty="0">
                <a:solidFill>
                  <a:srgbClr val="FC5230"/>
                </a:solidFill>
                <a:latin typeface="페이북 OTF Bold" panose="00000800000000000000" pitchFamily="50" charset="-127"/>
                <a:cs typeface="여기어때 잘난체 OTF" pitchFamily="34" charset="0"/>
              </a:rPr>
              <a:t>03</a:t>
            </a:r>
            <a:endParaRPr lang="en-US" dirty="0"/>
          </a:p>
        </p:txBody>
      </p:sp>
      <p:sp>
        <p:nvSpPr>
          <p:cNvPr id="4" name="Object 4"/>
          <p:cNvSpPr txBox="1"/>
          <p:nvPr/>
        </p:nvSpPr>
        <p:spPr>
          <a:xfrm>
            <a:off x="5296367" y="2323188"/>
            <a:ext cx="2198340" cy="291624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600">
                <a:solidFill>
                  <a:srgbClr val="3B3B3B"/>
                </a:solidFill>
                <a:latin typeface="페이북 OTF Bold" panose="00000800000000000000" pitchFamily="50" charset="-127"/>
              </a:rPr>
              <a:t>2016125080</a:t>
            </a:r>
            <a:r>
              <a:rPr lang="en-US" sz="1600">
                <a:solidFill>
                  <a:srgbClr val="3B3B3B"/>
                </a:solidFill>
                <a:latin typeface="페이북 OTF Bold" panose="00000800000000000000" pitchFamily="50" charset="-127"/>
                <a:ea typeface="페이북 OTF Bold" panose="00000800000000000000" pitchFamily="50" charset="-127"/>
              </a:rPr>
              <a:t> </a:t>
            </a:r>
            <a:r>
              <a:rPr lang="ko-KR" altLang="en-US" sz="1600">
                <a:solidFill>
                  <a:srgbClr val="3B3B3B"/>
                </a:solidFill>
                <a:latin typeface="페이북 OTF Bold" panose="00000800000000000000" pitchFamily="50" charset="-127"/>
                <a:ea typeface="페이북 OTF Bold" panose="00000800000000000000" pitchFamily="50" charset="-127"/>
              </a:rPr>
              <a:t>허윤석</a:t>
            </a:r>
            <a:endParaRPr lang="en-US" sz="1600">
              <a:latin typeface="페이북 OTF Bold" panose="00000800000000000000" pitchFamily="50" charset="-127"/>
              <a:ea typeface="페이북 OTF Bold" panose="00000800000000000000" pitchFamily="50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1817556" y="1273973"/>
            <a:ext cx="2430063" cy="35800"/>
            <a:chOff x="1817556" y="1273973"/>
            <a:chExt cx="2430063" cy="3580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817556" y="1273973"/>
              <a:ext cx="2430063" cy="3580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57102" y="9603037"/>
            <a:ext cx="16171510" cy="24812"/>
            <a:chOff x="1057102" y="8723810"/>
            <a:chExt cx="16171510" cy="2481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57102" y="8723810"/>
              <a:ext cx="16171510" cy="24812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E60D17B5-7F46-4620-8CBD-936D7F1FD226}"/>
              </a:ext>
            </a:extLst>
          </p:cNvPr>
          <p:cNvSpPr txBox="1"/>
          <p:nvPr/>
        </p:nvSpPr>
        <p:spPr>
          <a:xfrm>
            <a:off x="893152" y="2894176"/>
            <a:ext cx="16466612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5400" algn="just" fontAlgn="base"/>
            <a:r>
              <a:rPr lang="ko-KR" altLang="en-US" sz="2400" b="0" i="0" u="none" strike="noStrike" dirty="0">
                <a:solidFill>
                  <a:srgbClr val="FC5230"/>
                </a:solidFill>
                <a:effectLst/>
                <a:latin typeface="페이북 OTF Bold"/>
                <a:ea typeface="페이북 OTF Bold"/>
              </a:rPr>
              <a:t>▶ </a:t>
            </a:r>
            <a:r>
              <a:rPr lang="ko-KR" altLang="en-US" sz="2400" dirty="0" err="1">
                <a:solidFill>
                  <a:srgbClr val="FC5230"/>
                </a:solidFill>
                <a:latin typeface="페이북 OTF Bold"/>
                <a:ea typeface="페이북 OTF Bold"/>
              </a:rPr>
              <a:t>View</a:t>
            </a:r>
            <a:r>
              <a:rPr lang="ko-KR" altLang="en-US" sz="2400" dirty="0">
                <a:solidFill>
                  <a:srgbClr val="FC5230"/>
                </a:solidFill>
                <a:latin typeface="페이북 OTF Bold"/>
                <a:ea typeface="페이북 OTF Bold"/>
              </a:rPr>
              <a:t> Pager2</a:t>
            </a:r>
            <a:endParaRPr lang="en-US" altLang="ko-KR" sz="2400" b="1" dirty="0">
              <a:solidFill>
                <a:srgbClr val="FC5230"/>
              </a:solidFill>
              <a:latin typeface="페이북 OTF Bold"/>
              <a:ea typeface="페이북 OTF Bold"/>
            </a:endParaRPr>
          </a:p>
          <a:p>
            <a:pPr marL="25400" algn="just" fontAlgn="base"/>
            <a:r>
              <a:rPr lang="en-US" altLang="ko-KR" sz="2400" b="1" dirty="0">
                <a:solidFill>
                  <a:srgbClr val="FC5230"/>
                </a:solidFill>
                <a:latin typeface="페이북 OTF Bold"/>
                <a:ea typeface="페이북 OTF Bold"/>
              </a:rPr>
              <a:t>	</a:t>
            </a:r>
            <a:r>
              <a:rPr lang="en-US" altLang="ko-KR" dirty="0">
                <a:solidFill>
                  <a:srgbClr val="000000"/>
                </a:solidFill>
                <a:latin typeface="페이북 OTF Bold"/>
                <a:ea typeface="페이북 OTF Bold"/>
              </a:rPr>
              <a:t>:  </a:t>
            </a:r>
            <a:r>
              <a:rPr lang="en-US" altLang="ko-KR" dirty="0" err="1">
                <a:solidFill>
                  <a:srgbClr val="000000"/>
                </a:solidFill>
                <a:latin typeface="페이북 OTF Bold"/>
                <a:ea typeface="페이북 OTF Bold"/>
              </a:rPr>
              <a:t>손으로</a:t>
            </a:r>
            <a:r>
              <a:rPr lang="en-US" altLang="ko-KR" dirty="0">
                <a:solidFill>
                  <a:srgbClr val="000000"/>
                </a:solidFill>
                <a:latin typeface="페이북 OTF Bold"/>
                <a:ea typeface="페이북 OTF Bold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페이북 OTF Bold"/>
                <a:ea typeface="페이북 OTF Bold"/>
              </a:rPr>
              <a:t>상하</a:t>
            </a:r>
            <a:r>
              <a:rPr lang="en-US" altLang="ko-KR" dirty="0">
                <a:solidFill>
                  <a:srgbClr val="000000"/>
                </a:solidFill>
                <a:latin typeface="페이북 OTF Bold"/>
                <a:ea typeface="페이북 OTF Bold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페이북 OTF Bold"/>
                <a:ea typeface="페이북 OTF Bold"/>
              </a:rPr>
              <a:t>또는</a:t>
            </a:r>
            <a:r>
              <a:rPr lang="en-US" altLang="ko-KR" dirty="0">
                <a:solidFill>
                  <a:srgbClr val="000000"/>
                </a:solidFill>
                <a:latin typeface="페이북 OTF Bold"/>
                <a:ea typeface="페이북 OTF Bold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페이북 OTF Bold"/>
                <a:ea typeface="페이북 OTF Bold"/>
              </a:rPr>
              <a:t>좌우로</a:t>
            </a:r>
            <a:r>
              <a:rPr lang="en-US" altLang="ko-KR" dirty="0">
                <a:solidFill>
                  <a:srgbClr val="000000"/>
                </a:solidFill>
                <a:latin typeface="페이북 OTF Bold"/>
                <a:ea typeface="페이북 OTF Bold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페이북 OTF Bold"/>
                <a:ea typeface="페이북 OTF Bold"/>
              </a:rPr>
              <a:t>스크롤</a:t>
            </a:r>
            <a:r>
              <a:rPr lang="en-US" altLang="ko-KR" dirty="0">
                <a:solidFill>
                  <a:srgbClr val="000000"/>
                </a:solidFill>
                <a:latin typeface="페이북 OTF Bold"/>
                <a:ea typeface="페이북 OTF Bold"/>
              </a:rPr>
              <a:t> 할 수 </a:t>
            </a:r>
            <a:r>
              <a:rPr lang="en-US" altLang="ko-KR" dirty="0" err="1">
                <a:solidFill>
                  <a:srgbClr val="000000"/>
                </a:solidFill>
                <a:latin typeface="페이북 OTF Bold"/>
                <a:ea typeface="페이북 OTF Bold"/>
              </a:rPr>
              <a:t>있게</a:t>
            </a:r>
            <a:r>
              <a:rPr lang="en-US" altLang="ko-KR" dirty="0">
                <a:solidFill>
                  <a:srgbClr val="000000"/>
                </a:solidFill>
                <a:latin typeface="페이북 OTF Bold"/>
                <a:ea typeface="페이북 OTF Bold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페이북 OTF Bold"/>
                <a:ea typeface="페이북 OTF Bold"/>
              </a:rPr>
              <a:t>만들어</a:t>
            </a:r>
            <a:r>
              <a:rPr lang="en-US" altLang="ko-KR" dirty="0">
                <a:solidFill>
                  <a:srgbClr val="000000"/>
                </a:solidFill>
                <a:latin typeface="페이북 OTF Bold"/>
                <a:ea typeface="페이북 OTF Bold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페이북 OTF Bold"/>
                <a:ea typeface="페이북 OTF Bold"/>
              </a:rPr>
              <a:t>주는</a:t>
            </a:r>
            <a:r>
              <a:rPr lang="en-US" altLang="ko-KR" dirty="0">
                <a:solidFill>
                  <a:srgbClr val="000000"/>
                </a:solidFill>
                <a:latin typeface="페이북 OTF Bold"/>
                <a:ea typeface="페이북 OTF Bold"/>
              </a:rPr>
              <a:t> 뷰 </a:t>
            </a:r>
            <a:endParaRPr lang="ko-KR" altLang="en-US" dirty="0">
              <a:solidFill>
                <a:srgbClr val="000000"/>
              </a:solidFill>
              <a:latin typeface="페이북 OTF Bold"/>
              <a:ea typeface="페이북 OTF Bold"/>
            </a:endParaRPr>
          </a:p>
        </p:txBody>
      </p:sp>
      <p:pic>
        <p:nvPicPr>
          <p:cNvPr id="10" name="그림 10">
            <a:extLst>
              <a:ext uri="{FF2B5EF4-FFF2-40B4-BE49-F238E27FC236}">
                <a16:creationId xmlns:a16="http://schemas.microsoft.com/office/drawing/2014/main" id="{521555BC-4B83-47F5-ACEA-DA382ADED1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7733" y="4793453"/>
            <a:ext cx="2468880" cy="4114800"/>
          </a:xfrm>
          <a:prstGeom prst="rect">
            <a:avLst/>
          </a:prstGeom>
        </p:spPr>
      </p:pic>
      <p:pic>
        <p:nvPicPr>
          <p:cNvPr id="12" name="그림 12">
            <a:extLst>
              <a:ext uri="{FF2B5EF4-FFF2-40B4-BE49-F238E27FC236}">
                <a16:creationId xmlns:a16="http://schemas.microsoft.com/office/drawing/2014/main" id="{71916F5B-5DDB-43F8-929C-7648E9DA35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39593" y="4793453"/>
            <a:ext cx="1904291" cy="4114800"/>
          </a:xfrm>
          <a:prstGeom prst="rect">
            <a:avLst/>
          </a:prstGeom>
        </p:spPr>
      </p:pic>
      <p:pic>
        <p:nvPicPr>
          <p:cNvPr id="13" name="그림 15">
            <a:extLst>
              <a:ext uri="{FF2B5EF4-FFF2-40B4-BE49-F238E27FC236}">
                <a16:creationId xmlns:a16="http://schemas.microsoft.com/office/drawing/2014/main" id="{022A26CB-D38A-4D6D-8376-E250734613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91972" y="4793453"/>
            <a:ext cx="1904291" cy="41148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CA0599C-399E-4364-B07C-0C50200F31F6}"/>
              </a:ext>
            </a:extLst>
          </p:cNvPr>
          <p:cNvSpPr txBox="1"/>
          <p:nvPr/>
        </p:nvSpPr>
        <p:spPr>
          <a:xfrm>
            <a:off x="10114635" y="2894176"/>
            <a:ext cx="6882081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5400" algn="just" fontAlgn="base"/>
            <a:r>
              <a:rPr lang="ko-KR" altLang="en-US" sz="2400" b="0" i="0" u="none" strike="noStrike" dirty="0">
                <a:solidFill>
                  <a:srgbClr val="FC5230"/>
                </a:solidFill>
                <a:effectLst/>
                <a:latin typeface="페이북 OTF Bold"/>
                <a:ea typeface="페이북 OTF Bold"/>
              </a:rPr>
              <a:t>▶ </a:t>
            </a:r>
            <a:r>
              <a:rPr lang="ko-KR" altLang="en-US" sz="2400" dirty="0" err="1">
                <a:solidFill>
                  <a:srgbClr val="FC5230"/>
                </a:solidFill>
                <a:latin typeface="페이북 OTF Bold"/>
                <a:ea typeface="페이북 OTF Bold"/>
              </a:rPr>
              <a:t>Table</a:t>
            </a:r>
            <a:r>
              <a:rPr lang="ko-KR" altLang="en-US" sz="2400" dirty="0">
                <a:solidFill>
                  <a:srgbClr val="FC5230"/>
                </a:solidFill>
                <a:latin typeface="페이북 OTF Bold"/>
                <a:ea typeface="페이북 OTF Bold"/>
              </a:rPr>
              <a:t> </a:t>
            </a:r>
            <a:r>
              <a:rPr lang="ko-KR" altLang="en-US" sz="2400" dirty="0" err="1">
                <a:solidFill>
                  <a:srgbClr val="FC5230"/>
                </a:solidFill>
                <a:latin typeface="페이북 OTF Bold"/>
                <a:ea typeface="페이북 OTF Bold"/>
              </a:rPr>
              <a:t>Layout</a:t>
            </a:r>
            <a:endParaRPr lang="en-US" altLang="ko-KR" sz="2400" b="1" dirty="0">
              <a:solidFill>
                <a:srgbClr val="FC5230"/>
              </a:solidFill>
              <a:latin typeface="페이북 OTF Bold"/>
              <a:ea typeface="페이북 OTF Bold"/>
            </a:endParaRPr>
          </a:p>
          <a:p>
            <a:pPr marL="25400" algn="just" fontAlgn="base"/>
            <a:r>
              <a:rPr lang="en-US" altLang="ko-KR" sz="2400" b="1" dirty="0">
                <a:solidFill>
                  <a:srgbClr val="FC5230"/>
                </a:solidFill>
                <a:latin typeface="페이북 OTF Bold"/>
                <a:ea typeface="페이북 OTF Bold"/>
              </a:rPr>
              <a:t>	</a:t>
            </a:r>
            <a:r>
              <a:rPr lang="en-US" altLang="ko-KR" dirty="0">
                <a:solidFill>
                  <a:srgbClr val="000000"/>
                </a:solidFill>
                <a:latin typeface="페이북 OTF Bold"/>
                <a:ea typeface="페이북 OTF Bold"/>
              </a:rPr>
              <a:t>:  </a:t>
            </a:r>
            <a:r>
              <a:rPr lang="en-US" altLang="ko-KR" dirty="0" err="1">
                <a:solidFill>
                  <a:srgbClr val="000000"/>
                </a:solidFill>
                <a:latin typeface="페이북 OTF Bold"/>
                <a:ea typeface="페이북 OTF Bold"/>
              </a:rPr>
              <a:t>View를</a:t>
            </a:r>
            <a:r>
              <a:rPr lang="en-US" altLang="ko-KR" dirty="0">
                <a:solidFill>
                  <a:srgbClr val="000000"/>
                </a:solidFill>
                <a:latin typeface="페이북 OTF Bold"/>
                <a:ea typeface="페이북 OTF Bold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페이북 OTF Bold"/>
                <a:ea typeface="페이북 OTF Bold"/>
              </a:rPr>
              <a:t>갖는</a:t>
            </a:r>
            <a:r>
              <a:rPr lang="en-US" altLang="ko-KR" dirty="0">
                <a:solidFill>
                  <a:srgbClr val="000000"/>
                </a:solidFill>
                <a:latin typeface="페이북 OTF Bold"/>
                <a:ea typeface="페이북 OTF Bold"/>
              </a:rPr>
              <a:t> Table </a:t>
            </a:r>
            <a:r>
              <a:rPr lang="en-US" altLang="ko-KR" dirty="0" err="1">
                <a:solidFill>
                  <a:srgbClr val="000000"/>
                </a:solidFill>
                <a:latin typeface="페이북 OTF Bold"/>
                <a:ea typeface="페이북 OTF Bold"/>
              </a:rPr>
              <a:t>Row를</a:t>
            </a:r>
            <a:r>
              <a:rPr lang="en-US" altLang="ko-KR" dirty="0">
                <a:solidFill>
                  <a:srgbClr val="000000"/>
                </a:solidFill>
                <a:latin typeface="페이북 OTF Bold"/>
                <a:ea typeface="페이북 OTF Bold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페이북 OTF Bold"/>
                <a:ea typeface="페이북 OTF Bold"/>
              </a:rPr>
              <a:t>추가하여</a:t>
            </a:r>
            <a:r>
              <a:rPr lang="en-US" altLang="ko-KR" dirty="0">
                <a:solidFill>
                  <a:srgbClr val="000000"/>
                </a:solidFill>
                <a:latin typeface="페이북 OTF Bold"/>
                <a:ea typeface="페이북 OTF Bold"/>
              </a:rPr>
              <a:t> </a:t>
            </a:r>
            <a:r>
              <a:rPr lang="en-US" altLang="ko-KR" dirty="0" err="1">
                <a:solidFill>
                  <a:srgbClr val="000000"/>
                </a:solidFill>
                <a:latin typeface="페이북 OTF Bold"/>
                <a:ea typeface="페이북 OTF Bold"/>
              </a:rPr>
              <a:t>표를</a:t>
            </a:r>
            <a:r>
              <a:rPr lang="en-US" altLang="ko-KR" dirty="0">
                <a:solidFill>
                  <a:srgbClr val="000000"/>
                </a:solidFill>
                <a:latin typeface="페이북 OTF Bold"/>
                <a:ea typeface="페이북 OTF Bold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페이북 OTF Bold"/>
                <a:ea typeface="페이북 OTF Bold"/>
              </a:rPr>
              <a:t>만들어</a:t>
            </a:r>
            <a:r>
              <a:rPr lang="en-US" altLang="ko-KR" dirty="0">
                <a:solidFill>
                  <a:srgbClr val="000000"/>
                </a:solidFill>
                <a:latin typeface="페이북 OTF Bold"/>
                <a:ea typeface="페이북 OTF Bold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페이북 OTF Bold"/>
                <a:ea typeface="페이북 OTF Bold"/>
              </a:rPr>
              <a:t>주는</a:t>
            </a:r>
            <a:r>
              <a:rPr lang="en-US" altLang="ko-KR" dirty="0">
                <a:solidFill>
                  <a:srgbClr val="000000"/>
                </a:solidFill>
                <a:latin typeface="페이북 OTF Bold"/>
                <a:ea typeface="페이북 OTF Bold"/>
              </a:rPr>
              <a:t> 뷰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AEEDD4DA-9359-43B7-859C-21372A0FCB5B}"/>
              </a:ext>
            </a:extLst>
          </p:cNvPr>
          <p:cNvCxnSpPr>
            <a:cxnSpLocks/>
          </p:cNvCxnSpPr>
          <p:nvPr/>
        </p:nvCxnSpPr>
        <p:spPr>
          <a:xfrm>
            <a:off x="4142112" y="5307623"/>
            <a:ext cx="49197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4B372FBD-1D47-4AF6-8637-9B07705F7450}"/>
              </a:ext>
            </a:extLst>
          </p:cNvPr>
          <p:cNvCxnSpPr>
            <a:cxnSpLocks/>
          </p:cNvCxnSpPr>
          <p:nvPr/>
        </p:nvCxnSpPr>
        <p:spPr>
          <a:xfrm>
            <a:off x="7270383" y="3769512"/>
            <a:ext cx="0" cy="3135381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6B52CE06-FAD7-4C57-A9CC-B2A72B2D66DD}"/>
              </a:ext>
            </a:extLst>
          </p:cNvPr>
          <p:cNvCxnSpPr>
            <a:cxnSpLocks/>
          </p:cNvCxnSpPr>
          <p:nvPr/>
        </p:nvCxnSpPr>
        <p:spPr>
          <a:xfrm>
            <a:off x="7270383" y="6904893"/>
            <a:ext cx="310727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138A9098-57CE-4B85-B8C5-64A9C393E505}"/>
              </a:ext>
            </a:extLst>
          </p:cNvPr>
          <p:cNvCxnSpPr>
            <a:cxnSpLocks/>
          </p:cNvCxnSpPr>
          <p:nvPr/>
        </p:nvCxnSpPr>
        <p:spPr>
          <a:xfrm>
            <a:off x="14433183" y="3778304"/>
            <a:ext cx="0" cy="4073227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76323722-55CA-40CA-B939-A1FC10287097}"/>
              </a:ext>
            </a:extLst>
          </p:cNvPr>
          <p:cNvCxnSpPr>
            <a:cxnSpLocks/>
          </p:cNvCxnSpPr>
          <p:nvPr/>
        </p:nvCxnSpPr>
        <p:spPr>
          <a:xfrm flipH="1">
            <a:off x="12684369" y="7851531"/>
            <a:ext cx="174881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920576DB-B7C1-4EAA-ABC3-CB4740EC9113}"/>
              </a:ext>
            </a:extLst>
          </p:cNvPr>
          <p:cNvCxnSpPr>
            <a:cxnSpLocks/>
          </p:cNvCxnSpPr>
          <p:nvPr/>
        </p:nvCxnSpPr>
        <p:spPr>
          <a:xfrm>
            <a:off x="4142112" y="3739932"/>
            <a:ext cx="0" cy="1567691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37876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67733" y="1535736"/>
            <a:ext cx="6426973" cy="107907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4700">
                <a:solidFill>
                  <a:srgbClr val="FC5230"/>
                </a:solidFill>
                <a:latin typeface="페이북 OTF Bold" panose="00000800000000000000" pitchFamily="50" charset="-127"/>
                <a:ea typeface="페이북 OTF Bold" panose="00000800000000000000" pitchFamily="50" charset="-127"/>
                <a:cs typeface="여기어때 잘난체 OTF" pitchFamily="34" charset="0"/>
              </a:rPr>
              <a:t>구성원 별 상세 기여 내용</a:t>
            </a:r>
            <a:endParaRPr lang="en-US">
              <a:latin typeface="페이북 OTF Bold" panose="00000800000000000000" pitchFamily="50" charset="-127"/>
              <a:ea typeface="페이북 OTF Bold" panose="00000800000000000000" pitchFamily="50" charset="-127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67733" y="986962"/>
            <a:ext cx="1992205" cy="797253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3500" dirty="0">
                <a:solidFill>
                  <a:srgbClr val="FC5230"/>
                </a:solidFill>
                <a:latin typeface="페이북 OTF Bold" panose="00000800000000000000" pitchFamily="50" charset="-127"/>
                <a:cs typeface="여기어때 잘난체 OTF" pitchFamily="34" charset="0"/>
              </a:rPr>
              <a:t>03</a:t>
            </a:r>
            <a:endParaRPr lang="en-US" dirty="0"/>
          </a:p>
        </p:txBody>
      </p:sp>
      <p:sp>
        <p:nvSpPr>
          <p:cNvPr id="4" name="Object 4"/>
          <p:cNvSpPr txBox="1"/>
          <p:nvPr/>
        </p:nvSpPr>
        <p:spPr>
          <a:xfrm>
            <a:off x="5296367" y="2323188"/>
            <a:ext cx="2198340" cy="291624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600">
                <a:solidFill>
                  <a:srgbClr val="3B3B3B"/>
                </a:solidFill>
                <a:latin typeface="페이북 OTF Bold" panose="00000800000000000000" pitchFamily="50" charset="-127"/>
                <a:ea typeface="페이북 OTF Bold" panose="00000800000000000000" pitchFamily="50" charset="-127"/>
              </a:rPr>
              <a:t>2017121261 </a:t>
            </a:r>
            <a:r>
              <a:rPr lang="ko-KR" altLang="en-US" sz="1600">
                <a:solidFill>
                  <a:srgbClr val="3B3B3B"/>
                </a:solidFill>
                <a:latin typeface="페이북 OTF Bold" panose="00000800000000000000" pitchFamily="50" charset="-127"/>
                <a:ea typeface="페이북 OTF Bold" panose="00000800000000000000" pitchFamily="50" charset="-127"/>
              </a:rPr>
              <a:t>허태영</a:t>
            </a:r>
            <a:endParaRPr lang="en-US" sz="1600">
              <a:latin typeface="페이북 OTF Bold" panose="00000800000000000000" pitchFamily="50" charset="-127"/>
              <a:ea typeface="페이북 OTF Bold" panose="00000800000000000000" pitchFamily="50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1817556" y="1273973"/>
            <a:ext cx="2430063" cy="35800"/>
            <a:chOff x="1817556" y="1273973"/>
            <a:chExt cx="2430063" cy="3580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817556" y="1273973"/>
              <a:ext cx="2430063" cy="3580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57102" y="8723810"/>
            <a:ext cx="16171510" cy="24812"/>
            <a:chOff x="1057102" y="8723810"/>
            <a:chExt cx="16171510" cy="2481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57102" y="8723810"/>
              <a:ext cx="16171510" cy="24812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839E9063-AC43-4B8D-B11B-0C0BECF5149A}"/>
              </a:ext>
            </a:extLst>
          </p:cNvPr>
          <p:cNvSpPr txBox="1"/>
          <p:nvPr/>
        </p:nvSpPr>
        <p:spPr>
          <a:xfrm>
            <a:off x="762000" y="4156238"/>
            <a:ext cx="164666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400" algn="just" rtl="0" fontAlgn="base">
              <a:spcBef>
                <a:spcPts val="0"/>
              </a:spcBef>
              <a:spcAft>
                <a:spcPts val="0"/>
              </a:spcAft>
            </a:pPr>
            <a:r>
              <a:rPr lang="ko-KR" altLang="en-US" sz="2400" b="0" i="0" u="none" strike="noStrike">
                <a:solidFill>
                  <a:srgbClr val="FC5230"/>
                </a:solidFill>
                <a:effectLst/>
                <a:latin typeface="페이북 OTF Bold" panose="00000800000000000000" pitchFamily="50" charset="-127"/>
                <a:ea typeface="페이북 OTF Bold" panose="00000800000000000000" pitchFamily="50" charset="-127"/>
              </a:rPr>
              <a:t>▶ </a:t>
            </a:r>
            <a:r>
              <a:rPr lang="en-US" altLang="ko-KR" sz="2400" b="1" i="0" u="none" strike="noStrike">
                <a:solidFill>
                  <a:srgbClr val="FC5230"/>
                </a:solidFill>
                <a:effectLst/>
                <a:latin typeface="페이북 OTF Bold" panose="00000800000000000000" pitchFamily="50" charset="-127"/>
                <a:ea typeface="페이북 OTF Bold" panose="00000800000000000000" pitchFamily="50" charset="-127"/>
              </a:rPr>
              <a:t>Optimal</a:t>
            </a:r>
            <a:r>
              <a:rPr lang="ko-KR" altLang="en-US" sz="2400" b="1" i="0" u="none" strike="noStrike">
                <a:solidFill>
                  <a:srgbClr val="FC5230"/>
                </a:solidFill>
                <a:effectLst/>
                <a:latin typeface="페이북 OTF Bold" panose="00000800000000000000" pitchFamily="50" charset="-127"/>
                <a:ea typeface="페이북 OTF Bold" panose="00000800000000000000" pitchFamily="50" charset="-127"/>
              </a:rPr>
              <a:t> </a:t>
            </a:r>
            <a:r>
              <a:rPr lang="en-US" altLang="ko-KR" sz="2400" b="1" i="0" u="none" strike="noStrike">
                <a:solidFill>
                  <a:srgbClr val="FC5230"/>
                </a:solidFill>
                <a:effectLst/>
                <a:latin typeface="페이북 OTF Bold" panose="00000800000000000000" pitchFamily="50" charset="-127"/>
                <a:ea typeface="페이북 OTF Bold" panose="00000800000000000000" pitchFamily="50" charset="-127"/>
              </a:rPr>
              <a:t>Item</a:t>
            </a:r>
            <a:r>
              <a:rPr lang="ko-KR" altLang="en-US" sz="2400" b="1" i="0" u="none" strike="noStrike">
                <a:solidFill>
                  <a:srgbClr val="FC5230"/>
                </a:solidFill>
                <a:effectLst/>
                <a:latin typeface="페이북 OTF Bold" panose="00000800000000000000" pitchFamily="50" charset="-127"/>
                <a:ea typeface="페이북 OTF Bold" panose="00000800000000000000" pitchFamily="50" charset="-127"/>
              </a:rPr>
              <a:t> </a:t>
            </a:r>
            <a:r>
              <a:rPr lang="en-US" altLang="ko-KR" sz="2400" b="1" i="0" u="none" strike="noStrike">
                <a:solidFill>
                  <a:srgbClr val="FC5230"/>
                </a:solidFill>
                <a:effectLst/>
                <a:latin typeface="페이북 OTF Bold" panose="00000800000000000000" pitchFamily="50" charset="-127"/>
                <a:ea typeface="페이북 OTF Bold" panose="00000800000000000000" pitchFamily="50" charset="-127"/>
              </a:rPr>
              <a:t>R</a:t>
            </a:r>
            <a:r>
              <a:rPr lang="en-US" altLang="ko-KR" sz="2400" b="1">
                <a:solidFill>
                  <a:srgbClr val="FC5230"/>
                </a:solidFill>
                <a:latin typeface="페이북 OTF Bold" panose="00000800000000000000" pitchFamily="50" charset="-127"/>
                <a:ea typeface="페이북 OTF Bold" panose="00000800000000000000" pitchFamily="50" charset="-127"/>
              </a:rPr>
              <a:t>ecommendation</a:t>
            </a:r>
          </a:p>
          <a:p>
            <a:pPr marL="25400" algn="just" rtl="0" fontAlgn="base">
              <a:spcBef>
                <a:spcPts val="0"/>
              </a:spcBef>
              <a:spcAft>
                <a:spcPts val="0"/>
              </a:spcAft>
            </a:pPr>
            <a:r>
              <a:rPr lang="en-US" altLang="ko-KR" sz="2400" b="1">
                <a:solidFill>
                  <a:srgbClr val="FC5230"/>
                </a:solidFill>
                <a:latin typeface="페이북 OTF Bold" panose="00000800000000000000" pitchFamily="50" charset="-127"/>
                <a:ea typeface="페이북 OTF Bold" panose="00000800000000000000" pitchFamily="50" charset="-127"/>
              </a:rPr>
              <a:t>	</a:t>
            </a:r>
            <a:r>
              <a:rPr lang="en-US" altLang="ko-KR">
                <a:solidFill>
                  <a:srgbClr val="000000"/>
                </a:solidFill>
                <a:latin typeface="페이북 OTF Bold" panose="00000800000000000000" pitchFamily="50" charset="-127"/>
                <a:ea typeface="페이북 OTF Bold" panose="00000800000000000000" pitchFamily="50" charset="-127"/>
              </a:rPr>
              <a:t>:  </a:t>
            </a:r>
            <a:r>
              <a:rPr lang="ko-KR" altLang="en-US" b="0" i="0" u="none" strike="noStrike">
                <a:solidFill>
                  <a:srgbClr val="000000"/>
                </a:solidFill>
                <a:effectLst/>
                <a:latin typeface="페이북 OTF Bold" panose="00000800000000000000" pitchFamily="50" charset="-127"/>
                <a:ea typeface="페이북 OTF Bold" panose="00000800000000000000" pitchFamily="50" charset="-127"/>
              </a:rPr>
              <a:t>사용자와 비슷한 </a:t>
            </a:r>
            <a:r>
              <a:rPr lang="ko-KR" altLang="en-US">
                <a:solidFill>
                  <a:srgbClr val="000000"/>
                </a:solidFill>
                <a:latin typeface="페이북 OTF Bold" panose="00000800000000000000" pitchFamily="50" charset="-127"/>
                <a:ea typeface="페이북 OTF Bold" panose="00000800000000000000" pitchFamily="50" charset="-127"/>
              </a:rPr>
              <a:t>식성</a:t>
            </a:r>
            <a:r>
              <a:rPr lang="ko-KR" altLang="en-US" b="0" i="0" u="none" strike="noStrike">
                <a:solidFill>
                  <a:srgbClr val="000000"/>
                </a:solidFill>
                <a:effectLst/>
                <a:latin typeface="페이북 OTF Bold" panose="00000800000000000000" pitchFamily="50" charset="-127"/>
                <a:ea typeface="페이북 OTF Bold" panose="00000800000000000000" pitchFamily="50" charset="-127"/>
              </a:rPr>
              <a:t>을 가진 사람이 그 다음에 먹은 음식을 사용자도 먹고 싶어 할 것으로 기대</a:t>
            </a:r>
            <a:endParaRPr lang="en-US" altLang="ko-KR">
              <a:solidFill>
                <a:srgbClr val="000000"/>
              </a:solidFill>
              <a:latin typeface="페이북 OTF Bold" panose="00000800000000000000" pitchFamily="50" charset="-127"/>
              <a:ea typeface="페이북 OTF Bold" panose="00000800000000000000" pitchFamily="50" charset="-127"/>
            </a:endParaRPr>
          </a:p>
        </p:txBody>
      </p:sp>
      <p:graphicFrame>
        <p:nvGraphicFramePr>
          <p:cNvPr id="8" name="표 9">
            <a:extLst>
              <a:ext uri="{FF2B5EF4-FFF2-40B4-BE49-F238E27FC236}">
                <a16:creationId xmlns:a16="http://schemas.microsoft.com/office/drawing/2014/main" id="{5CBE90AF-413A-4D27-B69F-72745DE22B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4423363"/>
              </p:ext>
            </p:extLst>
          </p:nvPr>
        </p:nvGraphicFramePr>
        <p:xfrm>
          <a:off x="2404727" y="5135475"/>
          <a:ext cx="13476260" cy="120904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{93296810-A885-4BE3-A3E7-6D5BEEA58F35}</a:tableStyleId>
              </a:tblPr>
              <a:tblGrid>
                <a:gridCol w="2695252">
                  <a:extLst>
                    <a:ext uri="{9D8B030D-6E8A-4147-A177-3AD203B41FA5}">
                      <a16:colId xmlns:a16="http://schemas.microsoft.com/office/drawing/2014/main" val="1283905394"/>
                    </a:ext>
                  </a:extLst>
                </a:gridCol>
                <a:gridCol w="2695252">
                  <a:extLst>
                    <a:ext uri="{9D8B030D-6E8A-4147-A177-3AD203B41FA5}">
                      <a16:colId xmlns:a16="http://schemas.microsoft.com/office/drawing/2014/main" val="366252202"/>
                    </a:ext>
                  </a:extLst>
                </a:gridCol>
                <a:gridCol w="2695252">
                  <a:extLst>
                    <a:ext uri="{9D8B030D-6E8A-4147-A177-3AD203B41FA5}">
                      <a16:colId xmlns:a16="http://schemas.microsoft.com/office/drawing/2014/main" val="484052083"/>
                    </a:ext>
                  </a:extLst>
                </a:gridCol>
                <a:gridCol w="2695252">
                  <a:extLst>
                    <a:ext uri="{9D8B030D-6E8A-4147-A177-3AD203B41FA5}">
                      <a16:colId xmlns:a16="http://schemas.microsoft.com/office/drawing/2014/main" val="272333345"/>
                    </a:ext>
                  </a:extLst>
                </a:gridCol>
                <a:gridCol w="2695252">
                  <a:extLst>
                    <a:ext uri="{9D8B030D-6E8A-4147-A177-3AD203B41FA5}">
                      <a16:colId xmlns:a16="http://schemas.microsoft.com/office/drawing/2014/main" val="4067591347"/>
                    </a:ext>
                  </a:extLst>
                </a:gridCol>
              </a:tblGrid>
              <a:tr h="3412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latin typeface="페이북 OTF Bold" panose="00000800000000000000" pitchFamily="50" charset="-127"/>
                          <a:ea typeface="페이북 OTF Bold" panose="00000800000000000000" pitchFamily="50" charset="-127"/>
                        </a:rPr>
                        <a:t>메뉴 데이터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latin typeface="페이북 OTF Bold" panose="00000800000000000000" pitchFamily="50" charset="-127"/>
                          <a:ea typeface="페이북 OTF Bold" panose="00000800000000000000" pitchFamily="50" charset="-127"/>
                        </a:rPr>
                        <a:t>메뉴 </a:t>
                      </a:r>
                      <a:r>
                        <a:rPr lang="en-US" altLang="ko-KR">
                          <a:latin typeface="페이북 OTF Bold" panose="00000800000000000000" pitchFamily="50" charset="-127"/>
                          <a:ea typeface="페이북 OTF Bold" panose="00000800000000000000" pitchFamily="50" charset="-127"/>
                        </a:rPr>
                        <a:t>1</a:t>
                      </a:r>
                      <a:endParaRPr lang="ko-KR" altLang="en-US">
                        <a:latin typeface="페이북 OTF Bold" panose="00000800000000000000" pitchFamily="50" charset="-127"/>
                        <a:ea typeface="페이북 OTF Bold" panose="000008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latin typeface="페이북 OTF Bold" panose="00000800000000000000" pitchFamily="50" charset="-127"/>
                          <a:ea typeface="페이북 OTF Bold" panose="00000800000000000000" pitchFamily="50" charset="-127"/>
                        </a:rPr>
                        <a:t>메뉴 </a:t>
                      </a:r>
                      <a:r>
                        <a:rPr lang="en-US" altLang="ko-KR">
                          <a:latin typeface="페이북 OTF Bold" panose="00000800000000000000" pitchFamily="50" charset="-127"/>
                          <a:ea typeface="페이북 OTF Bold" panose="00000800000000000000" pitchFamily="50" charset="-127"/>
                        </a:rPr>
                        <a:t>2 </a:t>
                      </a:r>
                      <a:endParaRPr lang="ko-KR" altLang="en-US">
                        <a:latin typeface="페이북 OTF Bold" panose="00000800000000000000" pitchFamily="50" charset="-127"/>
                        <a:ea typeface="페이북 OTF Bold" panose="000008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latin typeface="페이북 OTF Bold" panose="00000800000000000000" pitchFamily="50" charset="-127"/>
                          <a:ea typeface="페이북 OTF Bold" panose="00000800000000000000" pitchFamily="50" charset="-127"/>
                        </a:rPr>
                        <a:t>메뉴</a:t>
                      </a:r>
                      <a:r>
                        <a:rPr lang="en-US" altLang="ko-KR">
                          <a:latin typeface="페이북 OTF Bold" panose="00000800000000000000" pitchFamily="50" charset="-127"/>
                          <a:ea typeface="페이북 OTF Bold" panose="00000800000000000000" pitchFamily="50" charset="-127"/>
                        </a:rPr>
                        <a:t>3</a:t>
                      </a:r>
                      <a:endParaRPr lang="ko-KR" altLang="en-US">
                        <a:latin typeface="페이북 OTF Bold" panose="00000800000000000000" pitchFamily="50" charset="-127"/>
                        <a:ea typeface="페이북 OTF Bold" panose="000008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latin typeface="페이북 OTF Bold" panose="00000800000000000000" pitchFamily="50" charset="-127"/>
                          <a:ea typeface="페이북 OTF Bold" panose="00000800000000000000" pitchFamily="50" charset="-127"/>
                        </a:rPr>
                        <a:t>메뉴 </a:t>
                      </a:r>
                      <a:r>
                        <a:rPr lang="en-US" altLang="ko-KR">
                          <a:latin typeface="페이북 OTF Bold" panose="00000800000000000000" pitchFamily="50" charset="-127"/>
                          <a:ea typeface="페이북 OTF Bold" panose="00000800000000000000" pitchFamily="50" charset="-127"/>
                        </a:rPr>
                        <a:t>4</a:t>
                      </a:r>
                      <a:endParaRPr lang="ko-KR" altLang="en-US">
                        <a:latin typeface="페이북 OTF Bold" panose="00000800000000000000" pitchFamily="50" charset="-127"/>
                        <a:ea typeface="페이북 OTF Bold" panose="00000800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92138738"/>
                  </a:ext>
                </a:extLst>
              </a:tr>
              <a:tr h="4724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>
                          <a:latin typeface="페이북 OTF Bold" panose="00000800000000000000" pitchFamily="50" charset="-127"/>
                          <a:ea typeface="페이북 OTF Bold" panose="00000800000000000000" pitchFamily="50" charset="-127"/>
                        </a:rPr>
                        <a:t>사용자 </a:t>
                      </a:r>
                      <a:r>
                        <a:rPr lang="en-US" altLang="ko-KR" sz="1800">
                          <a:latin typeface="페이북 OTF Bold" panose="00000800000000000000" pitchFamily="50" charset="-127"/>
                          <a:ea typeface="페이북 OTF Bold" panose="00000800000000000000" pitchFamily="50" charset="-127"/>
                        </a:rPr>
                        <a:t>1</a:t>
                      </a:r>
                      <a:endParaRPr lang="ko-KR" altLang="en-US" sz="1800">
                        <a:latin typeface="페이북 OTF Bold" panose="00000800000000000000" pitchFamily="50" charset="-127"/>
                        <a:ea typeface="페이북 OTF Bold" panose="000008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latin typeface="페이북 OTF Bold" panose="00000800000000000000" pitchFamily="50" charset="-127"/>
                          <a:ea typeface="페이북 OTF Bold" panose="00000800000000000000" pitchFamily="50" charset="-127"/>
                        </a:rPr>
                        <a:t>햄버거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latin typeface="페이북 OTF Bold" panose="00000800000000000000" pitchFamily="50" charset="-127"/>
                          <a:ea typeface="페이북 OTF Bold" panose="00000800000000000000" pitchFamily="50" charset="-127"/>
                        </a:rPr>
                        <a:t>치킨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latin typeface="페이북 OTF Bold" panose="00000800000000000000" pitchFamily="50" charset="-127"/>
                          <a:ea typeface="페이북 OTF Bold" panose="00000800000000000000" pitchFamily="50" charset="-127"/>
                        </a:rPr>
                        <a:t>삼겹살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>
                          <a:solidFill>
                            <a:srgbClr val="FF0000"/>
                          </a:solidFill>
                          <a:latin typeface="페이북 OTF Bold" panose="00000800000000000000" pitchFamily="50" charset="-127"/>
                          <a:ea typeface="페이북 OTF Bold" panose="00000800000000000000" pitchFamily="50" charset="-127"/>
                        </a:rPr>
                        <a:t>(    ?    )</a:t>
                      </a:r>
                      <a:endParaRPr lang="ko-KR" altLang="en-US" sz="2000">
                        <a:solidFill>
                          <a:srgbClr val="FF0000"/>
                        </a:solidFill>
                        <a:latin typeface="페이북 OTF Bold" panose="00000800000000000000" pitchFamily="50" charset="-127"/>
                        <a:ea typeface="페이북 OTF Bold" panose="00000800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48991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>
                          <a:latin typeface="페이북 OTF Bold" panose="00000800000000000000" pitchFamily="50" charset="-127"/>
                          <a:ea typeface="페이북 OTF Bold" panose="00000800000000000000" pitchFamily="50" charset="-127"/>
                        </a:rPr>
                        <a:t>사용자 </a:t>
                      </a:r>
                      <a:r>
                        <a:rPr lang="en-US" altLang="ko-KR" sz="1800">
                          <a:latin typeface="페이북 OTF Bold" panose="00000800000000000000" pitchFamily="50" charset="-127"/>
                          <a:ea typeface="페이북 OTF Bold" panose="00000800000000000000" pitchFamily="50" charset="-127"/>
                        </a:rPr>
                        <a:t>2</a:t>
                      </a:r>
                      <a:endParaRPr lang="ko-KR" altLang="en-US" sz="1800">
                        <a:latin typeface="페이북 OTF Bold" panose="00000800000000000000" pitchFamily="50" charset="-127"/>
                        <a:ea typeface="페이북 OTF Bold" panose="000008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latin typeface="페이북 OTF Bold" panose="00000800000000000000" pitchFamily="50" charset="-127"/>
                          <a:ea typeface="페이북 OTF Bold" panose="00000800000000000000" pitchFamily="50" charset="-127"/>
                        </a:rPr>
                        <a:t>햄버거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latin typeface="페이북 OTF Bold" panose="00000800000000000000" pitchFamily="50" charset="-127"/>
                          <a:ea typeface="페이북 OTF Bold" panose="00000800000000000000" pitchFamily="50" charset="-127"/>
                        </a:rPr>
                        <a:t>치킨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latin typeface="페이북 OTF Bold" panose="00000800000000000000" pitchFamily="50" charset="-127"/>
                          <a:ea typeface="페이북 OTF Bold" panose="00000800000000000000" pitchFamily="50" charset="-127"/>
                        </a:rPr>
                        <a:t>삼겹살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>
                          <a:latin typeface="페이북 OTF Bold" panose="00000800000000000000" pitchFamily="50" charset="-127"/>
                          <a:ea typeface="페이북 OTF Bold" panose="00000800000000000000" pitchFamily="50" charset="-127"/>
                        </a:rPr>
                        <a:t>김치찌개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90380693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19D5487B-971D-44DC-B0B2-325E511E71DA}"/>
              </a:ext>
            </a:extLst>
          </p:cNvPr>
          <p:cNvSpPr txBox="1"/>
          <p:nvPr/>
        </p:nvSpPr>
        <p:spPr>
          <a:xfrm>
            <a:off x="11277600" y="4414205"/>
            <a:ext cx="55249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400" algn="just" rtl="0" fontAlgn="base">
              <a:spcBef>
                <a:spcPts val="0"/>
              </a:spcBef>
              <a:spcAft>
                <a:spcPts val="0"/>
              </a:spcAft>
            </a:pPr>
            <a:r>
              <a:rPr lang="en-US" altLang="ko-KR" sz="1600" b="0" i="1" u="none" strike="noStrike">
                <a:solidFill>
                  <a:srgbClr val="FC5230"/>
                </a:solidFill>
                <a:effectLst/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- </a:t>
            </a:r>
            <a:r>
              <a:rPr lang="ko-KR" altLang="en-US" sz="1600" b="0" i="1" u="none" strike="noStrike">
                <a:solidFill>
                  <a:srgbClr val="FC5230"/>
                </a:solidFill>
                <a:effectLst/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사용자 </a:t>
            </a:r>
            <a:r>
              <a:rPr lang="en-US" altLang="ko-KR" sz="1600" b="0" i="1" u="none" strike="noStrike">
                <a:solidFill>
                  <a:srgbClr val="FC5230"/>
                </a:solidFill>
                <a:effectLst/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1 : </a:t>
            </a:r>
            <a:r>
              <a:rPr lang="ko-KR" altLang="en-US" sz="1600" i="1">
                <a:solidFill>
                  <a:srgbClr val="FC5230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다음 메뉴를 고민중인 사용자</a:t>
            </a:r>
            <a:endParaRPr lang="en-US" altLang="ko-KR" sz="1600" i="1">
              <a:solidFill>
                <a:srgbClr val="FC5230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pPr marL="25400" algn="just" rtl="0" fontAlgn="base">
              <a:spcBef>
                <a:spcPts val="0"/>
              </a:spcBef>
              <a:spcAft>
                <a:spcPts val="0"/>
              </a:spcAft>
            </a:pPr>
            <a:r>
              <a:rPr lang="en-US" altLang="ko-KR" sz="1600" i="1">
                <a:solidFill>
                  <a:srgbClr val="FC5230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- </a:t>
            </a:r>
            <a:r>
              <a:rPr lang="ko-KR" altLang="en-US" sz="1600" i="1">
                <a:solidFill>
                  <a:srgbClr val="FC5230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사용자 </a:t>
            </a:r>
            <a:r>
              <a:rPr lang="en-US" altLang="ko-KR" sz="1600" i="1">
                <a:solidFill>
                  <a:srgbClr val="FC5230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2 : </a:t>
            </a:r>
            <a:r>
              <a:rPr lang="ko-KR" altLang="en-US" sz="1600" i="1">
                <a:solidFill>
                  <a:srgbClr val="FC5230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사용자</a:t>
            </a:r>
            <a:r>
              <a:rPr lang="en-US" altLang="ko-KR" sz="1600" i="1">
                <a:solidFill>
                  <a:srgbClr val="FC5230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1</a:t>
            </a:r>
            <a:r>
              <a:rPr lang="ko-KR" altLang="en-US" sz="1600" i="1">
                <a:solidFill>
                  <a:srgbClr val="FC5230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과 비슷한 식성을 가진 사용자</a:t>
            </a:r>
            <a:endParaRPr lang="en-US" altLang="ko-KR" sz="1600" i="1">
              <a:solidFill>
                <a:srgbClr val="000000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125424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67733" y="1535736"/>
            <a:ext cx="6426973" cy="107907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4700">
                <a:solidFill>
                  <a:srgbClr val="FC5230"/>
                </a:solidFill>
                <a:latin typeface="페이북 OTF Bold" panose="00000800000000000000" pitchFamily="50" charset="-127"/>
                <a:ea typeface="페이북 OTF Bold" panose="00000800000000000000" pitchFamily="50" charset="-127"/>
                <a:cs typeface="여기어때 잘난체 OTF" pitchFamily="34" charset="0"/>
              </a:rPr>
              <a:t>구성원 별 상세 기여 내용</a:t>
            </a:r>
            <a:endParaRPr lang="en-US">
              <a:latin typeface="페이북 OTF Bold" panose="00000800000000000000" pitchFamily="50" charset="-127"/>
              <a:ea typeface="페이북 OTF Bold" panose="00000800000000000000" pitchFamily="50" charset="-127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67733" y="986962"/>
            <a:ext cx="1992205" cy="797253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3500" dirty="0">
                <a:solidFill>
                  <a:srgbClr val="FC5230"/>
                </a:solidFill>
                <a:latin typeface="페이북 OTF Bold" panose="00000800000000000000" pitchFamily="50" charset="-127"/>
                <a:cs typeface="여기어때 잘난체 OTF" pitchFamily="34" charset="0"/>
              </a:rPr>
              <a:t>03</a:t>
            </a:r>
            <a:endParaRPr lang="en-US" dirty="0"/>
          </a:p>
        </p:txBody>
      </p:sp>
      <p:sp>
        <p:nvSpPr>
          <p:cNvPr id="4" name="Object 4"/>
          <p:cNvSpPr txBox="1"/>
          <p:nvPr/>
        </p:nvSpPr>
        <p:spPr>
          <a:xfrm>
            <a:off x="5296367" y="2323188"/>
            <a:ext cx="2198340" cy="291624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600">
                <a:solidFill>
                  <a:srgbClr val="3B3B3B"/>
                </a:solidFill>
                <a:latin typeface="페이북 OTF Bold" panose="00000800000000000000" pitchFamily="50" charset="-127"/>
                <a:ea typeface="페이북 OTF Bold" panose="00000800000000000000" pitchFamily="50" charset="-127"/>
              </a:rPr>
              <a:t>2017121261 </a:t>
            </a:r>
            <a:r>
              <a:rPr lang="ko-KR" altLang="en-US" sz="1600">
                <a:solidFill>
                  <a:srgbClr val="3B3B3B"/>
                </a:solidFill>
                <a:latin typeface="페이북 OTF Bold" panose="00000800000000000000" pitchFamily="50" charset="-127"/>
                <a:ea typeface="페이북 OTF Bold" panose="00000800000000000000" pitchFamily="50" charset="-127"/>
              </a:rPr>
              <a:t>허태영</a:t>
            </a:r>
            <a:endParaRPr lang="en-US" sz="1600">
              <a:latin typeface="페이북 OTF Bold" panose="00000800000000000000" pitchFamily="50" charset="-127"/>
              <a:ea typeface="페이북 OTF Bold" panose="00000800000000000000" pitchFamily="50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1817556" y="1273973"/>
            <a:ext cx="2430063" cy="35800"/>
            <a:chOff x="1817556" y="1273973"/>
            <a:chExt cx="2430063" cy="3580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817556" y="1273973"/>
              <a:ext cx="2430063" cy="35800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3598EFA0-E1D0-4643-9200-ADEF4E029264}"/>
              </a:ext>
            </a:extLst>
          </p:cNvPr>
          <p:cNvSpPr txBox="1"/>
          <p:nvPr/>
        </p:nvSpPr>
        <p:spPr>
          <a:xfrm>
            <a:off x="798956" y="3066579"/>
            <a:ext cx="166878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rtl="0">
              <a:spcBef>
                <a:spcPts val="0"/>
              </a:spcBef>
              <a:spcAft>
                <a:spcPts val="0"/>
              </a:spcAft>
            </a:pPr>
            <a:r>
              <a:rPr lang="ko-KR" altLang="en-US" sz="2400" b="0" i="0" u="none" strike="noStrike">
                <a:solidFill>
                  <a:srgbClr val="FC5230"/>
                </a:solidFill>
                <a:effectLst/>
                <a:latin typeface="페이북 OTF Bold" panose="00000800000000000000" pitchFamily="50" charset="-127"/>
                <a:ea typeface="페이북 OTF Bold" panose="00000800000000000000" pitchFamily="50" charset="-127"/>
              </a:rPr>
              <a:t>▶ 조금 더 정확한 추천을 위한 </a:t>
            </a:r>
            <a:r>
              <a:rPr lang="en-US" altLang="ko-KR" sz="2400" b="0" i="0" u="none" strike="noStrike">
                <a:solidFill>
                  <a:srgbClr val="FC5230"/>
                </a:solidFill>
                <a:effectLst/>
                <a:latin typeface="페이북 OTF Bold" panose="00000800000000000000" pitchFamily="50" charset="-127"/>
                <a:ea typeface="페이북 OTF Bold" panose="00000800000000000000" pitchFamily="50" charset="-127"/>
              </a:rPr>
              <a:t>User </a:t>
            </a:r>
            <a:r>
              <a:rPr lang="en-US" altLang="ko-KR" sz="2400">
                <a:solidFill>
                  <a:srgbClr val="FC5230"/>
                </a:solidFill>
                <a:latin typeface="페이북 OTF Bold" panose="00000800000000000000" pitchFamily="50" charset="-127"/>
                <a:ea typeface="페이북 OTF Bold" panose="00000800000000000000" pitchFamily="50" charset="-127"/>
              </a:rPr>
              <a:t>Metadata</a:t>
            </a:r>
          </a:p>
          <a:p>
            <a:pPr algn="just"/>
            <a:r>
              <a:rPr lang="en-US" altLang="ko-KR">
                <a:solidFill>
                  <a:srgbClr val="000000"/>
                </a:solidFill>
                <a:latin typeface="페이북 OTF Bold" panose="00000800000000000000" pitchFamily="50" charset="-127"/>
                <a:ea typeface="페이북 OTF Bold" panose="00000800000000000000" pitchFamily="50" charset="-127"/>
              </a:rPr>
              <a:t>	:  </a:t>
            </a:r>
            <a:r>
              <a:rPr lang="ko-KR" altLang="en-US">
                <a:solidFill>
                  <a:srgbClr val="000000"/>
                </a:solidFill>
                <a:latin typeface="페이북 OTF Bold" panose="00000800000000000000" pitchFamily="50" charset="-127"/>
                <a:ea typeface="페이북 OTF Bold" panose="00000800000000000000" pitchFamily="50" charset="-127"/>
              </a:rPr>
              <a:t>사용자와 사용자가 먹은 음식 상호작용 데이터 뿐만 아니라 사용자의 개인정보</a:t>
            </a:r>
            <a:r>
              <a:rPr lang="en-US" altLang="ko-KR">
                <a:solidFill>
                  <a:srgbClr val="000000"/>
                </a:solidFill>
                <a:latin typeface="페이북 OTF Bold" panose="00000800000000000000" pitchFamily="50" charset="-127"/>
                <a:ea typeface="페이북 OTF Bold" panose="00000800000000000000" pitchFamily="50" charset="-127"/>
              </a:rPr>
              <a:t>, </a:t>
            </a:r>
            <a:r>
              <a:rPr lang="ko-KR" altLang="en-US">
                <a:solidFill>
                  <a:srgbClr val="000000"/>
                </a:solidFill>
                <a:latin typeface="페이북 OTF Bold" panose="00000800000000000000" pitchFamily="50" charset="-127"/>
                <a:ea typeface="페이북 OTF Bold" panose="00000800000000000000" pitchFamily="50" charset="-127"/>
              </a:rPr>
              <a:t>아이템의 분류 등을 추가 학습 변수로 지정</a:t>
            </a:r>
            <a:endParaRPr lang="en-US" altLang="ko-KR">
              <a:solidFill>
                <a:srgbClr val="000000"/>
              </a:solidFill>
              <a:latin typeface="페이북 OTF Bold" panose="00000800000000000000" pitchFamily="50" charset="-127"/>
              <a:ea typeface="페이북 OTF Bold" panose="00000800000000000000" pitchFamily="50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166145CA-96F4-44A6-9F87-9187E289684B}"/>
              </a:ext>
            </a:extLst>
          </p:cNvPr>
          <p:cNvGrpSpPr/>
          <p:nvPr/>
        </p:nvGrpSpPr>
        <p:grpSpPr>
          <a:xfrm>
            <a:off x="2550346" y="4445979"/>
            <a:ext cx="13185020" cy="5421921"/>
            <a:chOff x="2550346" y="4445979"/>
            <a:chExt cx="13185020" cy="5421921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AAA80EA-21A4-4A4F-9397-0A144230C268}"/>
                </a:ext>
              </a:extLst>
            </p:cNvPr>
            <p:cNvSpPr txBox="1"/>
            <p:nvPr/>
          </p:nvSpPr>
          <p:spPr>
            <a:xfrm>
              <a:off x="2550346" y="9498568"/>
              <a:ext cx="131850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800" i="1">
                  <a:latin typeface="페이북 OTF Bold" panose="00000800000000000000" pitchFamily="50" charset="-127"/>
                  <a:ea typeface="페이북 OTF Bold" panose="00000800000000000000" pitchFamily="50" charset="-127"/>
                </a:rPr>
                <a:t>AWS</a:t>
              </a:r>
              <a:r>
                <a:rPr lang="ko-KR" altLang="en-US" sz="1800" i="1">
                  <a:latin typeface="페이북 OTF Bold" panose="00000800000000000000" pitchFamily="50" charset="-127"/>
                  <a:ea typeface="페이북 OTF Bold" panose="00000800000000000000" pitchFamily="50" charset="-127"/>
                </a:rPr>
                <a:t> </a:t>
              </a:r>
              <a:r>
                <a:rPr lang="en-US" altLang="ko-KR" sz="1800" i="1">
                  <a:latin typeface="페이북 OTF Bold" panose="00000800000000000000" pitchFamily="50" charset="-127"/>
                  <a:ea typeface="페이북 OTF Bold" panose="00000800000000000000" pitchFamily="50" charset="-127"/>
                </a:rPr>
                <a:t>Personalize</a:t>
              </a:r>
              <a:r>
                <a:rPr lang="ko-KR" altLang="en-US" sz="1800" i="1">
                  <a:latin typeface="페이북 OTF Bold" panose="00000800000000000000" pitchFamily="50" charset="-127"/>
                  <a:ea typeface="페이북 OTF Bold" panose="00000800000000000000" pitchFamily="50" charset="-127"/>
                </a:rPr>
                <a:t>를 통한 추천 모델 학습 시</a:t>
              </a:r>
              <a:r>
                <a:rPr lang="en-US" altLang="ko-KR" sz="1800" i="1">
                  <a:latin typeface="페이북 OTF Bold" panose="00000800000000000000" pitchFamily="50" charset="-127"/>
                  <a:ea typeface="페이북 OTF Bold" panose="00000800000000000000" pitchFamily="50" charset="-127"/>
                </a:rPr>
                <a:t>, JSON</a:t>
              </a:r>
              <a:r>
                <a:rPr lang="ko-KR" altLang="en-US" sz="1800" i="1">
                  <a:latin typeface="페이북 OTF Bold" panose="00000800000000000000" pitchFamily="50" charset="-127"/>
                  <a:ea typeface="페이북 OTF Bold" panose="00000800000000000000" pitchFamily="50" charset="-127"/>
                </a:rPr>
                <a:t>형식의 </a:t>
              </a:r>
              <a:r>
                <a:rPr lang="en-US" altLang="ko-KR" sz="1800" i="1">
                  <a:latin typeface="페이북 OTF Bold" panose="00000800000000000000" pitchFamily="50" charset="-127"/>
                  <a:ea typeface="페이북 OTF Bold" panose="00000800000000000000" pitchFamily="50" charset="-127"/>
                </a:rPr>
                <a:t>Data Schema</a:t>
              </a:r>
              <a:r>
                <a:rPr lang="ko-KR" altLang="en-US" sz="1800" i="1">
                  <a:latin typeface="페이북 OTF Bold" panose="00000800000000000000" pitchFamily="50" charset="-127"/>
                  <a:ea typeface="페이북 OTF Bold" panose="00000800000000000000" pitchFamily="50" charset="-127"/>
                </a:rPr>
                <a:t>를 통해서 </a:t>
              </a:r>
              <a:r>
                <a:rPr lang="en-US" altLang="ko-KR" sz="1800" i="1">
                  <a:latin typeface="페이북 OTF Bold" panose="00000800000000000000" pitchFamily="50" charset="-127"/>
                  <a:ea typeface="페이북 OTF Bold" panose="00000800000000000000" pitchFamily="50" charset="-127"/>
                </a:rPr>
                <a:t>User Data</a:t>
              </a:r>
              <a:r>
                <a:rPr lang="ko-KR" altLang="en-US" sz="1800" i="1">
                  <a:latin typeface="페이북 OTF Bold" panose="00000800000000000000" pitchFamily="50" charset="-127"/>
                  <a:ea typeface="페이북 OTF Bold" panose="00000800000000000000" pitchFamily="50" charset="-127"/>
                </a:rPr>
                <a:t> 의 </a:t>
              </a:r>
              <a:r>
                <a:rPr lang="en-US" altLang="ko-KR" sz="1800" i="1">
                  <a:latin typeface="페이북 OTF Bold" panose="00000800000000000000" pitchFamily="50" charset="-127"/>
                  <a:ea typeface="페이북 OTF Bold" panose="00000800000000000000" pitchFamily="50" charset="-127"/>
                </a:rPr>
                <a:t>AGEGROUP</a:t>
              </a:r>
              <a:r>
                <a:rPr lang="ko-KR" altLang="en-US" sz="1800" i="1">
                  <a:latin typeface="페이북 OTF Bold" panose="00000800000000000000" pitchFamily="50" charset="-127"/>
                  <a:ea typeface="페이북 OTF Bold" panose="00000800000000000000" pitchFamily="50" charset="-127"/>
                </a:rPr>
                <a:t>를 학습변수에 포함</a:t>
              </a:r>
              <a:endParaRPr lang="en-US" altLang="ko-KR" sz="1800" i="1">
                <a:solidFill>
                  <a:srgbClr val="000000"/>
                </a:solidFill>
                <a:latin typeface="페이북 OTF Bold" panose="00000800000000000000" pitchFamily="50" charset="-127"/>
                <a:ea typeface="페이북 OTF Bold" panose="00000800000000000000" pitchFamily="50" charset="-127"/>
              </a:endParaRPr>
            </a:p>
          </p:txBody>
        </p: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32209C77-F079-45F8-9EF7-4EFA955EE5AD}"/>
                </a:ext>
              </a:extLst>
            </p:cNvPr>
            <p:cNvGrpSpPr/>
            <p:nvPr/>
          </p:nvGrpSpPr>
          <p:grpSpPr>
            <a:xfrm>
              <a:off x="2622000" y="4445979"/>
              <a:ext cx="5760000" cy="4355121"/>
              <a:chOff x="2622000" y="4445979"/>
              <a:chExt cx="5760000" cy="4355121"/>
            </a:xfrm>
          </p:grpSpPr>
          <p:pic>
            <p:nvPicPr>
              <p:cNvPr id="21" name="그림 20">
                <a:extLst>
                  <a:ext uri="{FF2B5EF4-FFF2-40B4-BE49-F238E27FC236}">
                    <a16:creationId xmlns:a16="http://schemas.microsoft.com/office/drawing/2014/main" id="{9A1796F1-4655-47BF-9870-BC751279A6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622000" y="4445979"/>
                <a:ext cx="5760000" cy="4355121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sp>
            <p:nvSpPr>
              <p:cNvPr id="22" name="사각형: 둥근 모서리 21">
                <a:extLst>
                  <a:ext uri="{FF2B5EF4-FFF2-40B4-BE49-F238E27FC236}">
                    <a16:creationId xmlns:a16="http://schemas.microsoft.com/office/drawing/2014/main" id="{4E712FE4-6AFD-422D-9B7D-FB14C6C81225}"/>
                  </a:ext>
                </a:extLst>
              </p:cNvPr>
              <p:cNvSpPr/>
              <p:nvPr/>
            </p:nvSpPr>
            <p:spPr>
              <a:xfrm>
                <a:off x="3276600" y="4840373"/>
                <a:ext cx="2362200" cy="247234"/>
              </a:xfrm>
              <a:prstGeom prst="roundRect">
                <a:avLst/>
              </a:prstGeom>
              <a:solidFill>
                <a:srgbClr val="FC5230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A827A92B-27BF-4C52-8FFC-EB6988D1448B}"/>
                </a:ext>
              </a:extLst>
            </p:cNvPr>
            <p:cNvGrpSpPr/>
            <p:nvPr/>
          </p:nvGrpSpPr>
          <p:grpSpPr>
            <a:xfrm>
              <a:off x="9906000" y="4804317"/>
              <a:ext cx="5760000" cy="3691983"/>
              <a:chOff x="9906000" y="4804317"/>
              <a:chExt cx="5760000" cy="3691983"/>
            </a:xfrm>
          </p:grpSpPr>
          <p:pic>
            <p:nvPicPr>
              <p:cNvPr id="12" name="그림 11">
                <a:extLst>
                  <a:ext uri="{FF2B5EF4-FFF2-40B4-BE49-F238E27FC236}">
                    <a16:creationId xmlns:a16="http://schemas.microsoft.com/office/drawing/2014/main" id="{FA804123-04AA-4353-ACC4-D6FAD03CDEF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906000" y="4804317"/>
                <a:ext cx="5760000" cy="3691983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sp>
            <p:nvSpPr>
              <p:cNvPr id="25" name="사각형: 둥근 모서리 24">
                <a:extLst>
                  <a:ext uri="{FF2B5EF4-FFF2-40B4-BE49-F238E27FC236}">
                    <a16:creationId xmlns:a16="http://schemas.microsoft.com/office/drawing/2014/main" id="{370E6A27-4710-4B22-965B-24C6885FA0A0}"/>
                  </a:ext>
                </a:extLst>
              </p:cNvPr>
              <p:cNvSpPr/>
              <p:nvPr/>
            </p:nvSpPr>
            <p:spPr>
              <a:xfrm>
                <a:off x="10591800" y="5169568"/>
                <a:ext cx="1676400" cy="278732"/>
              </a:xfrm>
              <a:prstGeom prst="roundRect">
                <a:avLst/>
              </a:prstGeom>
              <a:solidFill>
                <a:srgbClr val="FC5230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595071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67733" y="1535736"/>
            <a:ext cx="6426973" cy="107907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4700">
                <a:solidFill>
                  <a:srgbClr val="FC5230"/>
                </a:solidFill>
                <a:latin typeface="페이북 OTF Bold" panose="00000800000000000000" pitchFamily="50" charset="-127"/>
                <a:ea typeface="페이북 OTF Bold" panose="00000800000000000000" pitchFamily="50" charset="-127"/>
                <a:cs typeface="여기어때 잘난체 OTF" pitchFamily="34" charset="0"/>
              </a:rPr>
              <a:t>구성원 별 상세 기여 내용</a:t>
            </a:r>
            <a:endParaRPr lang="en-US">
              <a:latin typeface="페이북 OTF Bold" panose="00000800000000000000" pitchFamily="50" charset="-127"/>
              <a:ea typeface="페이북 OTF Bold" panose="00000800000000000000" pitchFamily="50" charset="-127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67733" y="986962"/>
            <a:ext cx="1992205" cy="797253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3500" dirty="0">
                <a:solidFill>
                  <a:srgbClr val="FC5230"/>
                </a:solidFill>
                <a:latin typeface="페이북 OTF Bold" panose="00000800000000000000" pitchFamily="50" charset="-127"/>
                <a:cs typeface="여기어때 잘난체 OTF" pitchFamily="34" charset="0"/>
              </a:rPr>
              <a:t>03</a:t>
            </a:r>
            <a:endParaRPr lang="en-US" dirty="0"/>
          </a:p>
        </p:txBody>
      </p:sp>
      <p:sp>
        <p:nvSpPr>
          <p:cNvPr id="4" name="Object 4"/>
          <p:cNvSpPr txBox="1"/>
          <p:nvPr/>
        </p:nvSpPr>
        <p:spPr>
          <a:xfrm>
            <a:off x="5296367" y="2323188"/>
            <a:ext cx="2198340" cy="291624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600">
                <a:solidFill>
                  <a:srgbClr val="3B3B3B"/>
                </a:solidFill>
                <a:latin typeface="페이북 OTF Bold" panose="00000800000000000000" pitchFamily="50" charset="-127"/>
                <a:ea typeface="페이북 OTF Bold" panose="00000800000000000000" pitchFamily="50" charset="-127"/>
              </a:rPr>
              <a:t>2017121261 </a:t>
            </a:r>
            <a:r>
              <a:rPr lang="ko-KR" altLang="en-US" sz="1600">
                <a:solidFill>
                  <a:srgbClr val="3B3B3B"/>
                </a:solidFill>
                <a:latin typeface="페이북 OTF Bold" panose="00000800000000000000" pitchFamily="50" charset="-127"/>
                <a:ea typeface="페이북 OTF Bold" panose="00000800000000000000" pitchFamily="50" charset="-127"/>
              </a:rPr>
              <a:t>허태영</a:t>
            </a:r>
            <a:endParaRPr lang="en-US" sz="1600">
              <a:latin typeface="페이북 OTF Bold" panose="00000800000000000000" pitchFamily="50" charset="-127"/>
              <a:ea typeface="페이북 OTF Bold" panose="00000800000000000000" pitchFamily="50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1817556" y="1273973"/>
            <a:ext cx="2430063" cy="35800"/>
            <a:chOff x="1817556" y="1273973"/>
            <a:chExt cx="2430063" cy="3580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817556" y="1273973"/>
              <a:ext cx="2430063" cy="35800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3598EFA0-E1D0-4643-9200-ADEF4E029264}"/>
              </a:ext>
            </a:extLst>
          </p:cNvPr>
          <p:cNvSpPr txBox="1"/>
          <p:nvPr/>
        </p:nvSpPr>
        <p:spPr>
          <a:xfrm>
            <a:off x="798956" y="3066579"/>
            <a:ext cx="166878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rtl="0">
              <a:spcBef>
                <a:spcPts val="0"/>
              </a:spcBef>
              <a:spcAft>
                <a:spcPts val="0"/>
              </a:spcAft>
            </a:pPr>
            <a:r>
              <a:rPr lang="ko-KR" altLang="en-US" sz="2400" b="0" i="0" u="none" strike="noStrike">
                <a:solidFill>
                  <a:srgbClr val="FC5230"/>
                </a:solidFill>
                <a:effectLst/>
                <a:latin typeface="페이북 OTF Bold" panose="00000800000000000000" pitchFamily="50" charset="-127"/>
                <a:ea typeface="페이북 OTF Bold" panose="00000800000000000000" pitchFamily="50" charset="-127"/>
              </a:rPr>
              <a:t>▶ </a:t>
            </a:r>
            <a:r>
              <a:rPr lang="en-US" altLang="ko-KR" sz="2400" b="0" i="0" u="none" strike="noStrike">
                <a:solidFill>
                  <a:srgbClr val="FC5230"/>
                </a:solidFill>
                <a:effectLst/>
                <a:latin typeface="페이북 OTF Bold" panose="00000800000000000000" pitchFamily="50" charset="-127"/>
                <a:ea typeface="페이북 OTF Bold" panose="00000800000000000000" pitchFamily="50" charset="-127"/>
              </a:rPr>
              <a:t>Google Forms</a:t>
            </a:r>
            <a:r>
              <a:rPr lang="ko-KR" altLang="en-US" sz="2400" b="0" i="0" u="none" strike="noStrike">
                <a:solidFill>
                  <a:srgbClr val="FC5230"/>
                </a:solidFill>
                <a:effectLst/>
                <a:latin typeface="페이북 OTF Bold" panose="00000800000000000000" pitchFamily="50" charset="-127"/>
                <a:ea typeface="페이북 OTF Bold" panose="00000800000000000000" pitchFamily="50" charset="-127"/>
              </a:rPr>
              <a:t>를 사용한 데이터 수집</a:t>
            </a:r>
            <a:endParaRPr lang="en-US" altLang="ko-KR" sz="2400">
              <a:solidFill>
                <a:srgbClr val="FC5230"/>
              </a:solidFill>
              <a:latin typeface="페이북 OTF Bold" panose="00000800000000000000" pitchFamily="50" charset="-127"/>
              <a:ea typeface="페이북 OTF Bold" panose="00000800000000000000" pitchFamily="50" charset="-127"/>
            </a:endParaRPr>
          </a:p>
          <a:p>
            <a:pPr algn="just"/>
            <a:r>
              <a:rPr lang="en-US" altLang="ko-KR">
                <a:solidFill>
                  <a:srgbClr val="000000"/>
                </a:solidFill>
                <a:latin typeface="페이북 OTF Bold" panose="00000800000000000000" pitchFamily="50" charset="-127"/>
                <a:ea typeface="페이북 OTF Bold" panose="00000800000000000000" pitchFamily="50" charset="-127"/>
              </a:rPr>
              <a:t>	:  </a:t>
            </a:r>
            <a:r>
              <a:rPr lang="ko-KR" altLang="en-US">
                <a:solidFill>
                  <a:srgbClr val="000000"/>
                </a:solidFill>
                <a:latin typeface="페이북 OTF Bold" panose="00000800000000000000" pitchFamily="50" charset="-127"/>
                <a:ea typeface="페이북 OTF Bold" panose="00000800000000000000" pitchFamily="50" charset="-127"/>
              </a:rPr>
              <a:t>최대한 다양한 연령대의 다양한 식습관을 가진 사람들을 대상으로 데이터 수집 </a:t>
            </a:r>
            <a:r>
              <a:rPr lang="en-US" altLang="ko-KR">
                <a:solidFill>
                  <a:srgbClr val="000000"/>
                </a:solidFill>
                <a:latin typeface="페이북 OTF Bold" panose="00000800000000000000" pitchFamily="50" charset="-127"/>
                <a:ea typeface="페이북 OTF Bold" panose="00000800000000000000" pitchFamily="50" charset="-127"/>
              </a:rPr>
              <a:t>(</a:t>
            </a:r>
            <a:r>
              <a:rPr lang="ko-KR" altLang="en-US">
                <a:solidFill>
                  <a:srgbClr val="000000"/>
                </a:solidFill>
                <a:latin typeface="페이북 OTF Bold" panose="00000800000000000000" pitchFamily="50" charset="-127"/>
                <a:ea typeface="페이북 OTF Bold" panose="00000800000000000000" pitchFamily="50" charset="-127"/>
              </a:rPr>
              <a:t>장기간 지속적으로 진행 예정</a:t>
            </a:r>
            <a:r>
              <a:rPr lang="en-US" altLang="ko-KR">
                <a:solidFill>
                  <a:srgbClr val="000000"/>
                </a:solidFill>
                <a:latin typeface="페이북 OTF Bold" panose="00000800000000000000" pitchFamily="50" charset="-127"/>
                <a:ea typeface="페이북 OTF Bold" panose="00000800000000000000" pitchFamily="50" charset="-127"/>
              </a:rPr>
              <a:t>)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C6D1602-FA96-4962-A38A-BE686B5402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4076700"/>
            <a:ext cx="5654615" cy="580227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18E9E12F-F379-478D-A8E4-81E5B2F9AE7A}"/>
              </a:ext>
            </a:extLst>
          </p:cNvPr>
          <p:cNvCxnSpPr>
            <a:cxnSpLocks/>
          </p:cNvCxnSpPr>
          <p:nvPr/>
        </p:nvCxnSpPr>
        <p:spPr>
          <a:xfrm>
            <a:off x="6324600" y="6819900"/>
            <a:ext cx="9906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16" name="그림 15">
            <a:extLst>
              <a:ext uri="{FF2B5EF4-FFF2-40B4-BE49-F238E27FC236}">
                <a16:creationId xmlns:a16="http://schemas.microsoft.com/office/drawing/2014/main" id="{E4BCFB84-7507-47B4-AE2E-3B3FF3301F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43429" y="4076700"/>
            <a:ext cx="3409897" cy="582006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DFCF60DE-70CF-4AA9-8C82-DBB72D03D86C}"/>
              </a:ext>
            </a:extLst>
          </p:cNvPr>
          <p:cNvCxnSpPr>
            <a:cxnSpLocks/>
          </p:cNvCxnSpPr>
          <p:nvPr/>
        </p:nvCxnSpPr>
        <p:spPr>
          <a:xfrm>
            <a:off x="11277600" y="6738257"/>
            <a:ext cx="9906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28" name="그림 27">
            <a:extLst>
              <a:ext uri="{FF2B5EF4-FFF2-40B4-BE49-F238E27FC236}">
                <a16:creationId xmlns:a16="http://schemas.microsoft.com/office/drawing/2014/main" id="{084C5C67-1AFF-454A-90DF-C2955FA012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96800" y="5372146"/>
            <a:ext cx="5495786" cy="245218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20772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67733" y="1535736"/>
            <a:ext cx="6426973" cy="107907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4700">
                <a:solidFill>
                  <a:srgbClr val="FC5230"/>
                </a:solidFill>
                <a:latin typeface="페이북 OTF Bold" panose="00000800000000000000" pitchFamily="50" charset="-127"/>
                <a:ea typeface="페이북 OTF Bold" panose="00000800000000000000" pitchFamily="50" charset="-127"/>
                <a:cs typeface="여기어때 잘난체 OTF" pitchFamily="34" charset="0"/>
              </a:rPr>
              <a:t>구성원 별 상세 기여 내용</a:t>
            </a:r>
            <a:endParaRPr lang="en-US">
              <a:latin typeface="페이북 OTF Bold" panose="00000800000000000000" pitchFamily="50" charset="-127"/>
              <a:ea typeface="페이북 OTF Bold" panose="00000800000000000000" pitchFamily="50" charset="-127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67733" y="986962"/>
            <a:ext cx="1992205" cy="797253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3500" dirty="0">
                <a:solidFill>
                  <a:srgbClr val="FC5230"/>
                </a:solidFill>
                <a:latin typeface="페이북 OTF Bold" panose="00000800000000000000" pitchFamily="50" charset="-127"/>
                <a:cs typeface="여기어때 잘난체 OTF" pitchFamily="34" charset="0"/>
              </a:rPr>
              <a:t>03</a:t>
            </a:r>
            <a:endParaRPr lang="en-US" dirty="0"/>
          </a:p>
        </p:txBody>
      </p:sp>
      <p:sp>
        <p:nvSpPr>
          <p:cNvPr id="4" name="Object 4"/>
          <p:cNvSpPr txBox="1"/>
          <p:nvPr/>
        </p:nvSpPr>
        <p:spPr>
          <a:xfrm>
            <a:off x="5296367" y="2323188"/>
            <a:ext cx="2198340" cy="291624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600">
                <a:solidFill>
                  <a:srgbClr val="3B3B3B"/>
                </a:solidFill>
                <a:latin typeface="페이북 OTF Bold" panose="00000800000000000000" pitchFamily="50" charset="-127"/>
                <a:ea typeface="페이북 OTF Bold" panose="00000800000000000000" pitchFamily="50" charset="-127"/>
              </a:rPr>
              <a:t>2017121261 </a:t>
            </a:r>
            <a:r>
              <a:rPr lang="ko-KR" altLang="en-US" sz="1600">
                <a:solidFill>
                  <a:srgbClr val="3B3B3B"/>
                </a:solidFill>
                <a:latin typeface="페이북 OTF Bold" panose="00000800000000000000" pitchFamily="50" charset="-127"/>
                <a:ea typeface="페이북 OTF Bold" panose="00000800000000000000" pitchFamily="50" charset="-127"/>
              </a:rPr>
              <a:t>허태영</a:t>
            </a:r>
            <a:endParaRPr lang="en-US" sz="1600">
              <a:latin typeface="페이북 OTF Bold" panose="00000800000000000000" pitchFamily="50" charset="-127"/>
              <a:ea typeface="페이북 OTF Bold" panose="00000800000000000000" pitchFamily="50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1817556" y="1273973"/>
            <a:ext cx="2430063" cy="35800"/>
            <a:chOff x="1817556" y="1273973"/>
            <a:chExt cx="2430063" cy="3580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817556" y="1273973"/>
              <a:ext cx="2430063" cy="35800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3598EFA0-E1D0-4643-9200-ADEF4E029264}"/>
              </a:ext>
            </a:extLst>
          </p:cNvPr>
          <p:cNvSpPr txBox="1"/>
          <p:nvPr/>
        </p:nvSpPr>
        <p:spPr>
          <a:xfrm>
            <a:off x="798956" y="3066579"/>
            <a:ext cx="1668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rtl="0">
              <a:spcBef>
                <a:spcPts val="0"/>
              </a:spcBef>
              <a:spcAft>
                <a:spcPts val="0"/>
              </a:spcAft>
            </a:pPr>
            <a:r>
              <a:rPr lang="ko-KR" altLang="en-US" sz="2400" b="0" i="0" u="none" strike="noStrike">
                <a:solidFill>
                  <a:srgbClr val="FC5230"/>
                </a:solidFill>
                <a:effectLst/>
                <a:latin typeface="페이북 OTF Bold" panose="00000800000000000000" pitchFamily="50" charset="-127"/>
                <a:ea typeface="페이북 OTF Bold" panose="00000800000000000000" pitchFamily="50" charset="-127"/>
              </a:rPr>
              <a:t>▶ 테스트 모델링 결과</a:t>
            </a:r>
            <a:endParaRPr lang="en-US" altLang="ko-KR">
              <a:solidFill>
                <a:srgbClr val="000000"/>
              </a:solidFill>
              <a:latin typeface="페이북 OTF Bold" panose="00000800000000000000" pitchFamily="50" charset="-127"/>
              <a:ea typeface="페이북 OTF Bold" panose="00000800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ED9628-CC1B-4D42-B636-0AD441743BE3}"/>
              </a:ext>
            </a:extLst>
          </p:cNvPr>
          <p:cNvSpPr txBox="1"/>
          <p:nvPr/>
        </p:nvSpPr>
        <p:spPr>
          <a:xfrm>
            <a:off x="1933914" y="3980011"/>
            <a:ext cx="14417883" cy="3272691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>
              <a:spcBef>
                <a:spcPts val="1200"/>
              </a:spcBef>
              <a:spcAft>
                <a:spcPts val="1200"/>
              </a:spcAft>
            </a:pPr>
            <a:r>
              <a:rPr lang="en-US" altLang="ko-KR" sz="2400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[</a:t>
            </a:r>
            <a:r>
              <a:rPr lang="ko-KR" altLang="en-US" sz="2400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테스트 모델의 목표 </a:t>
            </a:r>
            <a:r>
              <a:rPr lang="en-US" altLang="ko-KR" sz="2400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]</a:t>
            </a:r>
          </a:p>
          <a:p>
            <a:pPr algn="ctr">
              <a:spcBef>
                <a:spcPts val="1000"/>
              </a:spcBef>
              <a:spcAft>
                <a:spcPts val="1000"/>
              </a:spcAft>
            </a:pPr>
            <a:endParaRPr lang="en-US" altLang="ko-KR">
              <a:latin typeface="페이북 OTF Bold" panose="00000800000000000000" pitchFamily="50" charset="-127"/>
              <a:ea typeface="페이북 OTF Bold" panose="00000800000000000000" pitchFamily="50" charset="-127"/>
            </a:endParaRPr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altLang="ko-KR" sz="2400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Case 1.</a:t>
            </a:r>
            <a:r>
              <a:rPr lang="ko-KR" altLang="en-US" sz="2400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 </a:t>
            </a:r>
            <a:r>
              <a:rPr lang="en-US" altLang="ko-KR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AWS</a:t>
            </a:r>
            <a:r>
              <a:rPr lang="ko-KR" altLang="en-US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 </a:t>
            </a:r>
            <a:r>
              <a:rPr lang="en-US" altLang="ko-KR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Personalize </a:t>
            </a:r>
            <a:r>
              <a:rPr lang="ko-KR" altLang="en-US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가 </a:t>
            </a:r>
            <a:r>
              <a:rPr lang="ko-KR" altLang="en-US" sz="2400">
                <a:solidFill>
                  <a:srgbClr val="FC5230"/>
                </a:solidFill>
                <a:latin typeface="페이북 OTF Bold" panose="00000800000000000000" pitchFamily="50" charset="-127"/>
                <a:ea typeface="페이북 OTF Bold" panose="00000800000000000000" pitchFamily="50" charset="-127"/>
              </a:rPr>
              <a:t>비슷한 식성을 가진 사람의 데이터를 기반으로 음식을 추천해주는지</a:t>
            </a:r>
            <a:r>
              <a:rPr lang="ko-KR" altLang="en-US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를 보이기</a:t>
            </a:r>
            <a:r>
              <a:rPr lang="en-US" altLang="ko-KR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.</a:t>
            </a:r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altLang="ko-KR" sz="2400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Case 2. </a:t>
            </a:r>
            <a:r>
              <a:rPr lang="en-US" altLang="ko-KR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User Metadata(AGEGROUP)</a:t>
            </a:r>
            <a:r>
              <a:rPr lang="ko-KR" altLang="en-US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를 학습 변수로 추가해 </a:t>
            </a:r>
            <a:r>
              <a:rPr lang="ko-KR" altLang="en-US" err="1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줬을때</a:t>
            </a:r>
            <a:r>
              <a:rPr lang="en-US" altLang="ko-KR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,</a:t>
            </a:r>
            <a:r>
              <a:rPr lang="ko-KR" altLang="en-US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 </a:t>
            </a:r>
            <a:r>
              <a:rPr lang="en-US" altLang="ko-KR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AWS</a:t>
            </a:r>
            <a:r>
              <a:rPr lang="ko-KR" altLang="en-US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 </a:t>
            </a:r>
            <a:r>
              <a:rPr lang="en-US" altLang="ko-KR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Personalize </a:t>
            </a:r>
            <a:r>
              <a:rPr lang="ko-KR" altLang="en-US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가 비슷한 식성을 가진 사람의 데이터를 기반으로               </a:t>
            </a:r>
            <a:r>
              <a:rPr lang="en-US" altLang="ko-KR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	</a:t>
            </a:r>
            <a:r>
              <a:rPr lang="ko-KR" altLang="en-US" sz="2400">
                <a:solidFill>
                  <a:srgbClr val="FC5230"/>
                </a:solidFill>
                <a:latin typeface="페이북 OTF Bold" panose="00000800000000000000" pitchFamily="50" charset="-127"/>
                <a:ea typeface="페이북 OTF Bold" panose="00000800000000000000" pitchFamily="50" charset="-127"/>
              </a:rPr>
              <a:t>사용자의 속성</a:t>
            </a:r>
            <a:r>
              <a:rPr lang="en-US" altLang="ko-KR" sz="2400">
                <a:solidFill>
                  <a:srgbClr val="FC5230"/>
                </a:solidFill>
                <a:latin typeface="페이북 OTF Bold" panose="00000800000000000000" pitchFamily="50" charset="-127"/>
                <a:ea typeface="페이북 OTF Bold" panose="00000800000000000000" pitchFamily="50" charset="-127"/>
              </a:rPr>
              <a:t>(</a:t>
            </a:r>
            <a:r>
              <a:rPr lang="ko-KR" altLang="en-US" sz="2400">
                <a:solidFill>
                  <a:srgbClr val="FC5230"/>
                </a:solidFill>
                <a:latin typeface="페이북 OTF Bold" panose="00000800000000000000" pitchFamily="50" charset="-127"/>
                <a:ea typeface="페이북 OTF Bold" panose="00000800000000000000" pitchFamily="50" charset="-127"/>
              </a:rPr>
              <a:t>연령</a:t>
            </a:r>
            <a:r>
              <a:rPr lang="en-US" altLang="ko-KR" sz="2400">
                <a:solidFill>
                  <a:srgbClr val="FC5230"/>
                </a:solidFill>
                <a:latin typeface="페이북 OTF Bold" panose="00000800000000000000" pitchFamily="50" charset="-127"/>
                <a:ea typeface="페이북 OTF Bold" panose="00000800000000000000" pitchFamily="50" charset="-127"/>
              </a:rPr>
              <a:t>)</a:t>
            </a:r>
            <a:r>
              <a:rPr lang="ko-KR" altLang="en-US" sz="2400">
                <a:solidFill>
                  <a:srgbClr val="FC5230"/>
                </a:solidFill>
                <a:latin typeface="페이북 OTF Bold" panose="00000800000000000000" pitchFamily="50" charset="-127"/>
                <a:ea typeface="페이북 OTF Bold" panose="00000800000000000000" pitchFamily="50" charset="-127"/>
              </a:rPr>
              <a:t>을 고려해서 음식을 추천해주는지</a:t>
            </a:r>
            <a:r>
              <a:rPr lang="ko-KR" altLang="en-US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를 보이기 위함</a:t>
            </a:r>
            <a:endParaRPr lang="en-US" altLang="ko-KR">
              <a:latin typeface="페이북 OTF Bold" panose="00000800000000000000" pitchFamily="50" charset="-127"/>
              <a:ea typeface="페이북 OTF Bold" panose="00000800000000000000" pitchFamily="50" charset="-127"/>
            </a:endParaRPr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altLang="ko-KR" sz="1600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(AWS</a:t>
            </a:r>
            <a:r>
              <a:rPr lang="ko-KR" altLang="en-US" sz="1600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 </a:t>
            </a:r>
            <a:r>
              <a:rPr lang="en-US" altLang="ko-KR" sz="1600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Personalize </a:t>
            </a:r>
            <a:r>
              <a:rPr lang="ko-KR" altLang="en-US" sz="1600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의 </a:t>
            </a:r>
            <a:r>
              <a:rPr lang="en-US" altLang="ko-KR" sz="1600" b="0" i="0" err="1">
                <a:solidFill>
                  <a:srgbClr val="16191F"/>
                </a:solidFill>
                <a:effectLst/>
                <a:latin typeface="페이북 OTF Bold" panose="00000800000000000000" pitchFamily="50" charset="-127"/>
                <a:ea typeface="페이북 OTF Bold" panose="00000800000000000000" pitchFamily="50" charset="-127"/>
              </a:rPr>
              <a:t>aws</a:t>
            </a:r>
            <a:r>
              <a:rPr lang="en-US" altLang="ko-KR" sz="1600" b="0" i="0">
                <a:solidFill>
                  <a:srgbClr val="16191F"/>
                </a:solidFill>
                <a:effectLst/>
                <a:latin typeface="페이북 OTF Bold" panose="00000800000000000000" pitchFamily="50" charset="-127"/>
                <a:ea typeface="페이북 OTF Bold" panose="00000800000000000000" pitchFamily="50" charset="-127"/>
              </a:rPr>
              <a:t>-user-personalization </a:t>
            </a:r>
            <a:r>
              <a:rPr lang="ko-KR" altLang="en-US" sz="1600" b="0" i="0">
                <a:solidFill>
                  <a:srgbClr val="16191F"/>
                </a:solidFill>
                <a:effectLst/>
                <a:latin typeface="페이북 OTF Bold" panose="00000800000000000000" pitchFamily="50" charset="-127"/>
                <a:ea typeface="페이북 OTF Bold" panose="00000800000000000000" pitchFamily="50" charset="-127"/>
              </a:rPr>
              <a:t>방식을 </a:t>
            </a:r>
            <a:r>
              <a:rPr lang="ko-KR" altLang="en-US" sz="1600">
                <a:solidFill>
                  <a:srgbClr val="16191F"/>
                </a:solidFill>
                <a:latin typeface="페이북 OTF Bold" panose="00000800000000000000" pitchFamily="50" charset="-127"/>
                <a:ea typeface="페이북 OTF Bold" panose="00000800000000000000" pitchFamily="50" charset="-127"/>
              </a:rPr>
              <a:t>이용한 학습을 위해서는 </a:t>
            </a:r>
            <a:r>
              <a:rPr lang="en-US" altLang="ko-KR" sz="1600">
                <a:solidFill>
                  <a:srgbClr val="16191F"/>
                </a:solidFill>
                <a:latin typeface="페이북 OTF Bold" panose="00000800000000000000" pitchFamily="50" charset="-127"/>
                <a:ea typeface="페이북 OTF Bold" panose="00000800000000000000" pitchFamily="50" charset="-127"/>
              </a:rPr>
              <a:t>1000</a:t>
            </a:r>
            <a:r>
              <a:rPr lang="ko-KR" altLang="en-US" sz="1600">
                <a:solidFill>
                  <a:srgbClr val="16191F"/>
                </a:solidFill>
                <a:latin typeface="페이북 OTF Bold" panose="00000800000000000000" pitchFamily="50" charset="-127"/>
                <a:ea typeface="페이북 OTF Bold" panose="00000800000000000000" pitchFamily="50" charset="-127"/>
              </a:rPr>
              <a:t>건 이상의 </a:t>
            </a:r>
            <a:r>
              <a:rPr lang="en-US" altLang="ko-KR" sz="1600">
                <a:solidFill>
                  <a:srgbClr val="16191F"/>
                </a:solidFill>
                <a:latin typeface="페이북 OTF Bold" panose="00000800000000000000" pitchFamily="50" charset="-127"/>
                <a:ea typeface="페이북 OTF Bold" panose="00000800000000000000" pitchFamily="50" charset="-127"/>
              </a:rPr>
              <a:t>USER</a:t>
            </a:r>
            <a:r>
              <a:rPr lang="ko-KR" altLang="en-US" sz="1600">
                <a:solidFill>
                  <a:srgbClr val="16191F"/>
                </a:solidFill>
                <a:latin typeface="페이북 OTF Bold" panose="00000800000000000000" pitchFamily="50" charset="-127"/>
                <a:ea typeface="페이북 OTF Bold" panose="00000800000000000000" pitchFamily="50" charset="-127"/>
              </a:rPr>
              <a:t>와 </a:t>
            </a:r>
            <a:r>
              <a:rPr lang="en-US" altLang="ko-KR" sz="1600">
                <a:solidFill>
                  <a:srgbClr val="16191F"/>
                </a:solidFill>
                <a:latin typeface="페이북 OTF Bold" panose="00000800000000000000" pitchFamily="50" charset="-127"/>
                <a:ea typeface="페이북 OTF Bold" panose="00000800000000000000" pitchFamily="50" charset="-127"/>
              </a:rPr>
              <a:t>ITEM </a:t>
            </a:r>
            <a:r>
              <a:rPr lang="ko-KR" altLang="en-US" sz="1600">
                <a:solidFill>
                  <a:srgbClr val="16191F"/>
                </a:solidFill>
                <a:latin typeface="페이북 OTF Bold" panose="00000800000000000000" pitchFamily="50" charset="-127"/>
                <a:ea typeface="페이북 OTF Bold" panose="00000800000000000000" pitchFamily="50" charset="-127"/>
              </a:rPr>
              <a:t>간의 </a:t>
            </a:r>
            <a:r>
              <a:rPr lang="en-US" altLang="ko-KR" sz="1600">
                <a:solidFill>
                  <a:srgbClr val="16191F"/>
                </a:solidFill>
                <a:latin typeface="페이북 OTF Bold" panose="00000800000000000000" pitchFamily="50" charset="-127"/>
                <a:ea typeface="페이북 OTF Bold" panose="00000800000000000000" pitchFamily="50" charset="-127"/>
              </a:rPr>
              <a:t>INTERACTION</a:t>
            </a:r>
            <a:r>
              <a:rPr lang="ko-KR" altLang="en-US" sz="1600">
                <a:solidFill>
                  <a:srgbClr val="16191F"/>
                </a:solidFill>
                <a:latin typeface="페이북 OTF Bold" panose="00000800000000000000" pitchFamily="50" charset="-127"/>
                <a:ea typeface="페이북 OTF Bold" panose="00000800000000000000" pitchFamily="50" charset="-127"/>
              </a:rPr>
              <a:t> 데이터가 필요</a:t>
            </a:r>
            <a:r>
              <a:rPr lang="en-US" altLang="ko-KR" sz="1600">
                <a:solidFill>
                  <a:srgbClr val="16191F"/>
                </a:solidFill>
                <a:latin typeface="페이북 OTF Bold" panose="00000800000000000000" pitchFamily="50" charset="-127"/>
                <a:ea typeface="페이북 OTF Bold" panose="00000800000000000000" pitchFamily="50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599928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67733" y="1535736"/>
            <a:ext cx="5028350" cy="107907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4700">
                <a:solidFill>
                  <a:srgbClr val="FC5230"/>
                </a:solidFill>
                <a:latin typeface="페이북 OTF Bold" panose="00000800000000000000" pitchFamily="50" charset="-127"/>
                <a:cs typeface="여기어때 잘난체 OTF" pitchFamily="34" charset="0"/>
              </a:rPr>
              <a:t>Contents</a:t>
            </a:r>
            <a:endParaRPr lang="en-US"/>
          </a:p>
        </p:txBody>
      </p:sp>
      <p:sp>
        <p:nvSpPr>
          <p:cNvPr id="3" name="Object 3"/>
          <p:cNvSpPr txBox="1"/>
          <p:nvPr/>
        </p:nvSpPr>
        <p:spPr>
          <a:xfrm>
            <a:off x="1067733" y="986962"/>
            <a:ext cx="1992205" cy="797253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3500">
                <a:solidFill>
                  <a:srgbClr val="FC5230"/>
                </a:solidFill>
                <a:latin typeface="페이북 OTF Bold" panose="00000800000000000000" pitchFamily="50" charset="-127"/>
                <a:ea typeface="페이북 OTF Bold" panose="00000800000000000000" pitchFamily="50" charset="-127"/>
                <a:cs typeface="여기어때 잘난체 OTF" pitchFamily="34" charset="0"/>
              </a:rPr>
              <a:t>01</a:t>
            </a:r>
            <a:endParaRPr lang="en-US">
              <a:latin typeface="페이북 OTF Bold" panose="00000800000000000000" pitchFamily="50" charset="-127"/>
              <a:ea typeface="페이북 OTF Bold" panose="00000800000000000000" pitchFamily="50" charset="-127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78060" y="4662038"/>
            <a:ext cx="2736053" cy="102720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000" err="1">
                <a:solidFill>
                  <a:srgbClr val="3B3B3B"/>
                </a:solidFill>
                <a:latin typeface="페이북 OTF Bold" panose="00000800000000000000" pitchFamily="50" charset="-127"/>
                <a:ea typeface="페이북 OTF Bold" panose="00000800000000000000" pitchFamily="50" charset="-127"/>
                <a:cs typeface="에스코어 드림 6 Bold" pitchFamily="34" charset="0"/>
              </a:rPr>
              <a:t>프로젝</a:t>
            </a:r>
            <a:r>
              <a:rPr lang="ko-KR" altLang="en-US" sz="2000" err="1">
                <a:solidFill>
                  <a:srgbClr val="3B3B3B"/>
                </a:solidFill>
                <a:latin typeface="페이북 OTF Bold" panose="00000800000000000000" pitchFamily="50" charset="-127"/>
                <a:ea typeface="페이북 OTF Bold" panose="00000800000000000000" pitchFamily="50" charset="-127"/>
                <a:cs typeface="에스코어 드림 6 Bold" pitchFamily="34" charset="0"/>
              </a:rPr>
              <a:t>트</a:t>
            </a:r>
            <a:r>
              <a:rPr lang="ko-KR" altLang="en-US" sz="2000">
                <a:solidFill>
                  <a:srgbClr val="3B3B3B"/>
                </a:solidFill>
                <a:latin typeface="페이북 OTF Bold" panose="00000800000000000000" pitchFamily="50" charset="-127"/>
                <a:ea typeface="페이북 OTF Bold" panose="00000800000000000000" pitchFamily="50" charset="-127"/>
                <a:cs typeface="에스코어 드림 6 Bold" pitchFamily="34" charset="0"/>
              </a:rPr>
              <a:t> 진행 현황 및</a:t>
            </a:r>
            <a:endParaRPr lang="en-US" altLang="ko-KR" sz="2000">
              <a:solidFill>
                <a:srgbClr val="3B3B3B"/>
              </a:solidFill>
              <a:latin typeface="페이북 OTF Bold" panose="00000800000000000000" pitchFamily="50" charset="-127"/>
              <a:ea typeface="페이북 OTF Bold" panose="00000800000000000000" pitchFamily="50" charset="-127"/>
              <a:cs typeface="에스코어 드림 6 Bold" pitchFamily="34" charset="0"/>
            </a:endParaRPr>
          </a:p>
          <a:p>
            <a:pPr algn="just"/>
            <a:r>
              <a:rPr lang="ko-KR" altLang="en-US" sz="2000">
                <a:solidFill>
                  <a:srgbClr val="3B3B3B"/>
                </a:solidFill>
                <a:latin typeface="페이북 OTF Bold" panose="00000800000000000000" pitchFamily="50" charset="-127"/>
                <a:ea typeface="페이북 OTF Bold" panose="00000800000000000000" pitchFamily="50" charset="-127"/>
                <a:cs typeface="에스코어 드림 6 Bold" pitchFamily="34" charset="0"/>
              </a:rPr>
              <a:t>확정된 상세 개발 일정</a:t>
            </a:r>
            <a:endParaRPr lang="en-US" altLang="ko-KR" sz="2000">
              <a:solidFill>
                <a:srgbClr val="3B3B3B"/>
              </a:solidFill>
              <a:latin typeface="페이북 OTF Bold" panose="00000800000000000000" pitchFamily="50" charset="-127"/>
              <a:ea typeface="페이북 OTF Bold" panose="00000800000000000000" pitchFamily="50" charset="-127"/>
              <a:cs typeface="에스코어 드림 6 Bold" pitchFamily="34" charset="0"/>
            </a:endParaRPr>
          </a:p>
          <a:p>
            <a:pPr algn="just"/>
            <a:endParaRPr lang="en-US" sz="2000">
              <a:solidFill>
                <a:srgbClr val="3B3B3B"/>
              </a:solidFill>
              <a:latin typeface="페이북 OTF Bold" panose="00000800000000000000" pitchFamily="50" charset="-127"/>
              <a:ea typeface="페이북 OTF Bold" panose="00000800000000000000" pitchFamily="50" charset="-127"/>
              <a:cs typeface="에스코어 드림 6 Bold" pitchFamily="34" charset="0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1817556" y="1273973"/>
            <a:ext cx="2124146" cy="35800"/>
            <a:chOff x="1817556" y="1273973"/>
            <a:chExt cx="2124146" cy="3580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817556" y="1273973"/>
              <a:ext cx="2124146" cy="3580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57102" y="5735562"/>
            <a:ext cx="16171510" cy="125301"/>
            <a:chOff x="1057102" y="5177051"/>
            <a:chExt cx="16171510" cy="12530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57102" y="5177051"/>
              <a:ext cx="16171510" cy="12530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475673" y="5709585"/>
            <a:ext cx="3282954" cy="125301"/>
            <a:chOff x="3922654" y="5177051"/>
            <a:chExt cx="2295819" cy="12530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22654" y="5177051"/>
              <a:ext cx="2295819" cy="125301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5118293" y="4663421"/>
            <a:ext cx="3169486" cy="102720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2000">
                <a:solidFill>
                  <a:srgbClr val="3B3B3B"/>
                </a:solidFill>
                <a:latin typeface="페이북 OTF Bold" panose="00000800000000000000" pitchFamily="50" charset="-127"/>
                <a:ea typeface="페이북 OTF Bold" panose="00000800000000000000" pitchFamily="50" charset="-127"/>
                <a:cs typeface="에스코어 드림 6 Bold" pitchFamily="34" charset="0"/>
              </a:rPr>
              <a:t>개발계획서 대비</a:t>
            </a:r>
            <a:endParaRPr lang="en-US" altLang="ko-KR" sz="2000">
              <a:solidFill>
                <a:srgbClr val="3B3B3B"/>
              </a:solidFill>
              <a:latin typeface="페이북 OTF Bold" panose="00000800000000000000" pitchFamily="50" charset="-127"/>
              <a:ea typeface="페이북 OTF Bold" panose="00000800000000000000" pitchFamily="50" charset="-127"/>
              <a:cs typeface="에스코어 드림 6 Bold" pitchFamily="34" charset="0"/>
            </a:endParaRPr>
          </a:p>
          <a:p>
            <a:pPr algn="just"/>
            <a:r>
              <a:rPr lang="ko-KR" altLang="en-US" sz="2000">
                <a:solidFill>
                  <a:srgbClr val="3B3B3B"/>
                </a:solidFill>
                <a:latin typeface="페이북 OTF Bold" panose="00000800000000000000" pitchFamily="50" charset="-127"/>
                <a:ea typeface="페이북 OTF Bold" panose="00000800000000000000" pitchFamily="50" charset="-127"/>
                <a:cs typeface="에스코어 드림 6 Bold" pitchFamily="34" charset="0"/>
              </a:rPr>
              <a:t>변경 사항과 이유</a:t>
            </a:r>
            <a:endParaRPr lang="en-US" sz="2000">
              <a:solidFill>
                <a:srgbClr val="3B3B3B"/>
              </a:solidFill>
              <a:latin typeface="페이북 OTF Bold" panose="00000800000000000000" pitchFamily="50" charset="-127"/>
              <a:ea typeface="페이북 OTF Bold" panose="00000800000000000000" pitchFamily="50" charset="-127"/>
              <a:cs typeface="에스코어 드림 6 Bold" pitchFamily="34" charset="0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142868" y="4813455"/>
            <a:ext cx="3169486" cy="102720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2000">
                <a:solidFill>
                  <a:srgbClr val="3B3B3B"/>
                </a:solidFill>
                <a:latin typeface="페이북 OTF Bold" panose="00000800000000000000" pitchFamily="50" charset="-127"/>
                <a:ea typeface="페이북 OTF Bold" panose="00000800000000000000" pitchFamily="50" charset="-127"/>
              </a:rPr>
              <a:t>구성원별 상세 기여 내용</a:t>
            </a:r>
            <a:endParaRPr lang="en-US" sz="2000">
              <a:latin typeface="페이북 OTF Bold" panose="00000800000000000000" pitchFamily="50" charset="-127"/>
              <a:ea typeface="페이북 OTF Bold" panose="00000800000000000000" pitchFamily="50" charset="-127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1576852" y="4814158"/>
            <a:ext cx="3169486" cy="102720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2000">
                <a:solidFill>
                  <a:srgbClr val="3B3B3B"/>
                </a:solidFill>
                <a:latin typeface="페이북 OTF Bold" panose="00000800000000000000" pitchFamily="50" charset="-127"/>
                <a:ea typeface="페이북 OTF Bold" panose="00000800000000000000" pitchFamily="50" charset="-127"/>
                <a:cs typeface="에스코어 드림 6 Bold" pitchFamily="34" charset="0"/>
              </a:rPr>
              <a:t>예상 문제점 및 대책</a:t>
            </a:r>
            <a:endParaRPr lang="en-US" sz="2000">
              <a:solidFill>
                <a:srgbClr val="3B3B3B"/>
              </a:solidFill>
              <a:latin typeface="페이북 OTF Bold" panose="00000800000000000000" pitchFamily="50" charset="-127"/>
              <a:ea typeface="페이북 OTF Bold" panose="00000800000000000000" pitchFamily="50" charset="-127"/>
              <a:cs typeface="에스코어 드림 6 Bold" pitchFamily="34" charset="0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5582066" y="4817050"/>
            <a:ext cx="913543" cy="102720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2000">
                <a:solidFill>
                  <a:srgbClr val="3B3B3B"/>
                </a:solidFill>
                <a:latin typeface="페이북 OTF Bold" panose="00000800000000000000" pitchFamily="50" charset="-127"/>
                <a:ea typeface="페이북 OTF Bold" panose="00000800000000000000" pitchFamily="50" charset="-127"/>
              </a:rPr>
              <a:t>시연</a:t>
            </a:r>
            <a:endParaRPr lang="en-US" sz="2000">
              <a:latin typeface="페이북 OTF Bold" panose="00000800000000000000" pitchFamily="50" charset="-127"/>
              <a:ea typeface="페이북 OTF Bold" panose="00000800000000000000" pitchFamily="50" charset="-127"/>
            </a:endParaRPr>
          </a:p>
        </p:txBody>
      </p:sp>
      <p:grpSp>
        <p:nvGrpSpPr>
          <p:cNvPr id="36" name="그룹 1003">
            <a:extLst>
              <a:ext uri="{FF2B5EF4-FFF2-40B4-BE49-F238E27FC236}">
                <a16:creationId xmlns:a16="http://schemas.microsoft.com/office/drawing/2014/main" id="{C608A0F4-981A-4E63-B643-A3078386898E}"/>
              </a:ext>
            </a:extLst>
          </p:cNvPr>
          <p:cNvGrpSpPr/>
          <p:nvPr/>
        </p:nvGrpSpPr>
        <p:grpSpPr>
          <a:xfrm>
            <a:off x="11242753" y="5735562"/>
            <a:ext cx="3282954" cy="125301"/>
            <a:chOff x="3922654" y="5177051"/>
            <a:chExt cx="2295819" cy="125301"/>
          </a:xfrm>
        </p:grpSpPr>
        <p:pic>
          <p:nvPicPr>
            <p:cNvPr id="37" name="Object 11">
              <a:extLst>
                <a:ext uri="{FF2B5EF4-FFF2-40B4-BE49-F238E27FC236}">
                  <a16:creationId xmlns:a16="http://schemas.microsoft.com/office/drawing/2014/main" id="{E6877F70-7529-4ACC-9F29-6C206B3F6FD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22654" y="5177051"/>
              <a:ext cx="2295819" cy="125301"/>
            </a:xfrm>
            <a:prstGeom prst="rect">
              <a:avLst/>
            </a:prstGeom>
          </p:spPr>
        </p:pic>
      </p:grpSp>
      <p:grpSp>
        <p:nvGrpSpPr>
          <p:cNvPr id="20" name="그룹 1002">
            <a:extLst>
              <a:ext uri="{FF2B5EF4-FFF2-40B4-BE49-F238E27FC236}">
                <a16:creationId xmlns:a16="http://schemas.microsoft.com/office/drawing/2014/main" id="{6B7D93F4-F5E2-4F58-AA42-E0606C0D9EBC}"/>
              </a:ext>
            </a:extLst>
          </p:cNvPr>
          <p:cNvGrpSpPr/>
          <p:nvPr/>
        </p:nvGrpSpPr>
        <p:grpSpPr>
          <a:xfrm>
            <a:off x="1057102" y="9039898"/>
            <a:ext cx="16171510" cy="24812"/>
            <a:chOff x="1057102" y="8723810"/>
            <a:chExt cx="16171510" cy="24812"/>
          </a:xfrm>
        </p:grpSpPr>
        <p:pic>
          <p:nvPicPr>
            <p:cNvPr id="21" name="Object 8">
              <a:extLst>
                <a:ext uri="{FF2B5EF4-FFF2-40B4-BE49-F238E27FC236}">
                  <a16:creationId xmlns:a16="http://schemas.microsoft.com/office/drawing/2014/main" id="{F24083B2-7A73-433B-976B-7BC943E1CD9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57102" y="8723810"/>
              <a:ext cx="16171510" cy="2481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67733" y="1535736"/>
            <a:ext cx="6426973" cy="107907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4700">
                <a:solidFill>
                  <a:srgbClr val="FC5230"/>
                </a:solidFill>
                <a:latin typeface="페이북 OTF Bold" panose="00000800000000000000" pitchFamily="50" charset="-127"/>
                <a:ea typeface="페이북 OTF Bold" panose="00000800000000000000" pitchFamily="50" charset="-127"/>
                <a:cs typeface="여기어때 잘난체 OTF" pitchFamily="34" charset="0"/>
              </a:rPr>
              <a:t>구성원 별 상세 기여 내용</a:t>
            </a:r>
            <a:endParaRPr lang="en-US">
              <a:latin typeface="페이북 OTF Bold" panose="00000800000000000000" pitchFamily="50" charset="-127"/>
              <a:ea typeface="페이북 OTF Bold" panose="00000800000000000000" pitchFamily="50" charset="-127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67733" y="986962"/>
            <a:ext cx="1992205" cy="797253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3500" dirty="0">
                <a:solidFill>
                  <a:srgbClr val="FC5230"/>
                </a:solidFill>
                <a:latin typeface="페이북 OTF Bold" panose="00000800000000000000" pitchFamily="50" charset="-127"/>
                <a:cs typeface="여기어때 잘난체 OTF" pitchFamily="34" charset="0"/>
              </a:rPr>
              <a:t>03</a:t>
            </a:r>
            <a:endParaRPr lang="en-US" dirty="0"/>
          </a:p>
        </p:txBody>
      </p:sp>
      <p:sp>
        <p:nvSpPr>
          <p:cNvPr id="4" name="Object 4"/>
          <p:cNvSpPr txBox="1"/>
          <p:nvPr/>
        </p:nvSpPr>
        <p:spPr>
          <a:xfrm>
            <a:off x="5296367" y="2323188"/>
            <a:ext cx="2198340" cy="291624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600">
                <a:solidFill>
                  <a:srgbClr val="3B3B3B"/>
                </a:solidFill>
                <a:latin typeface="페이북 OTF Bold" panose="00000800000000000000" pitchFamily="50" charset="-127"/>
                <a:ea typeface="페이북 OTF Bold" panose="00000800000000000000" pitchFamily="50" charset="-127"/>
              </a:rPr>
              <a:t>2017121261 </a:t>
            </a:r>
            <a:r>
              <a:rPr lang="ko-KR" altLang="en-US" sz="1600">
                <a:solidFill>
                  <a:srgbClr val="3B3B3B"/>
                </a:solidFill>
                <a:latin typeface="페이북 OTF Bold" panose="00000800000000000000" pitchFamily="50" charset="-127"/>
                <a:ea typeface="페이북 OTF Bold" panose="00000800000000000000" pitchFamily="50" charset="-127"/>
              </a:rPr>
              <a:t>허태영</a:t>
            </a:r>
            <a:endParaRPr lang="en-US" sz="1600">
              <a:latin typeface="페이북 OTF Bold" panose="00000800000000000000" pitchFamily="50" charset="-127"/>
              <a:ea typeface="페이북 OTF Bold" panose="00000800000000000000" pitchFamily="50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1817556" y="1273973"/>
            <a:ext cx="2430063" cy="35800"/>
            <a:chOff x="1817556" y="1273973"/>
            <a:chExt cx="2430063" cy="3580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817556" y="1273973"/>
              <a:ext cx="2430063" cy="35800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3598EFA0-E1D0-4643-9200-ADEF4E029264}"/>
              </a:ext>
            </a:extLst>
          </p:cNvPr>
          <p:cNvSpPr txBox="1"/>
          <p:nvPr/>
        </p:nvSpPr>
        <p:spPr>
          <a:xfrm>
            <a:off x="798956" y="3066579"/>
            <a:ext cx="1668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rtl="0">
              <a:spcBef>
                <a:spcPts val="0"/>
              </a:spcBef>
              <a:spcAft>
                <a:spcPts val="0"/>
              </a:spcAft>
            </a:pPr>
            <a:r>
              <a:rPr lang="ko-KR" altLang="en-US" sz="2400" b="0" i="0" u="none" strike="noStrike">
                <a:solidFill>
                  <a:srgbClr val="FC5230"/>
                </a:solidFill>
                <a:effectLst/>
                <a:latin typeface="페이북 OTF Bold" panose="00000800000000000000" pitchFamily="50" charset="-127"/>
                <a:ea typeface="페이북 OTF Bold" panose="00000800000000000000" pitchFamily="50" charset="-127"/>
              </a:rPr>
              <a:t>▶ 테스트 모델링 결과</a:t>
            </a:r>
            <a:endParaRPr lang="en-US" altLang="ko-KR">
              <a:solidFill>
                <a:srgbClr val="000000"/>
              </a:solidFill>
              <a:latin typeface="페이북 OTF Bold" panose="00000800000000000000" pitchFamily="50" charset="-127"/>
              <a:ea typeface="페이북 OTF Bold" panose="00000800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ED9628-CC1B-4D42-B636-0AD441743BE3}"/>
              </a:ext>
            </a:extLst>
          </p:cNvPr>
          <p:cNvSpPr txBox="1"/>
          <p:nvPr/>
        </p:nvSpPr>
        <p:spPr>
          <a:xfrm>
            <a:off x="1067732" y="3695700"/>
            <a:ext cx="6780867" cy="40472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800"/>
              </a:spcAft>
            </a:pPr>
            <a:r>
              <a:rPr lang="en-US" altLang="ko-KR" sz="2400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[</a:t>
            </a:r>
            <a:r>
              <a:rPr lang="ko-KR" altLang="en-US" sz="2400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데이터에 대한 이해</a:t>
            </a:r>
            <a:r>
              <a:rPr lang="en-US" altLang="ko-KR" sz="2400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]</a:t>
            </a:r>
            <a:endParaRPr lang="en-US" altLang="ko-KR" sz="2400">
              <a:solidFill>
                <a:srgbClr val="16191F"/>
              </a:solidFill>
              <a:latin typeface="페이북 OTF Bold" panose="00000800000000000000" pitchFamily="50" charset="-127"/>
              <a:ea typeface="페이북 OTF Bold" panose="00000800000000000000" pitchFamily="50" charset="-127"/>
            </a:endParaRP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AutoNum type="arabicPeriod"/>
            </a:pPr>
            <a:r>
              <a:rPr lang="ko-KR" altLang="en-US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임의로 </a:t>
            </a:r>
            <a:r>
              <a:rPr lang="en-US" altLang="ko-KR">
                <a:solidFill>
                  <a:srgbClr val="FC5230"/>
                </a:solidFill>
                <a:latin typeface="페이북 OTF Bold" panose="00000800000000000000" pitchFamily="50" charset="-127"/>
                <a:ea typeface="페이북 OTF Bold" panose="00000800000000000000" pitchFamily="50" charset="-127"/>
              </a:rPr>
              <a:t>10</a:t>
            </a:r>
            <a:r>
              <a:rPr lang="ko-KR" altLang="en-US">
                <a:solidFill>
                  <a:srgbClr val="FC5230"/>
                </a:solidFill>
                <a:latin typeface="페이북 OTF Bold" panose="00000800000000000000" pitchFamily="50" charset="-127"/>
                <a:ea typeface="페이북 OTF Bold" panose="00000800000000000000" pitchFamily="50" charset="-127"/>
              </a:rPr>
              <a:t>대</a:t>
            </a:r>
            <a:r>
              <a:rPr lang="ko-KR" altLang="en-US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와 </a:t>
            </a:r>
            <a:r>
              <a:rPr lang="en-US" altLang="ko-KR">
                <a:solidFill>
                  <a:srgbClr val="FC5230"/>
                </a:solidFill>
                <a:latin typeface="페이북 OTF Bold" panose="00000800000000000000" pitchFamily="50" charset="-127"/>
                <a:ea typeface="페이북 OTF Bold" panose="00000800000000000000" pitchFamily="50" charset="-127"/>
              </a:rPr>
              <a:t>20</a:t>
            </a:r>
            <a:r>
              <a:rPr lang="ko-KR" altLang="en-US">
                <a:solidFill>
                  <a:srgbClr val="FC5230"/>
                </a:solidFill>
                <a:latin typeface="페이북 OTF Bold" panose="00000800000000000000" pitchFamily="50" charset="-127"/>
                <a:ea typeface="페이북 OTF Bold" panose="00000800000000000000" pitchFamily="50" charset="-127"/>
              </a:rPr>
              <a:t>대</a:t>
            </a:r>
            <a:r>
              <a:rPr lang="ko-KR" altLang="en-US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 사용자만 가정</a:t>
            </a:r>
            <a:endParaRPr lang="en-US" altLang="ko-KR">
              <a:latin typeface="페이북 OTF Bold" panose="00000800000000000000" pitchFamily="50" charset="-127"/>
              <a:ea typeface="페이북 OTF Bold" panose="00000800000000000000" pitchFamily="50" charset="-127"/>
            </a:endParaRP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AutoNum type="arabicPeriod"/>
            </a:pPr>
            <a:r>
              <a:rPr lang="ko-KR" altLang="en-US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총 </a:t>
            </a:r>
            <a:r>
              <a:rPr lang="en-US" altLang="ko-KR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1000</a:t>
            </a:r>
            <a:r>
              <a:rPr lang="ko-KR" altLang="en-US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개의 </a:t>
            </a:r>
            <a:r>
              <a:rPr lang="en-US" altLang="ko-KR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INTERACTION DATA</a:t>
            </a:r>
            <a:r>
              <a:rPr lang="ko-KR" altLang="en-US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중에 앞선 </a:t>
            </a:r>
            <a:r>
              <a:rPr lang="en-US" altLang="ko-KR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500</a:t>
            </a:r>
            <a:r>
              <a:rPr lang="ko-KR" altLang="en-US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개는</a:t>
            </a:r>
            <a:r>
              <a:rPr lang="en-US" altLang="ko-KR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10</a:t>
            </a:r>
            <a:r>
              <a:rPr lang="ko-KR" altLang="en-US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대의 </a:t>
            </a:r>
            <a:r>
              <a:rPr lang="en-US" altLang="ko-KR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DATA, </a:t>
            </a:r>
            <a:r>
              <a:rPr lang="ko-KR" altLang="en-US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뒤따르는 </a:t>
            </a:r>
            <a:r>
              <a:rPr lang="en-US" altLang="ko-KR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500</a:t>
            </a:r>
            <a:r>
              <a:rPr lang="ko-KR" altLang="en-US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개는 </a:t>
            </a:r>
            <a:r>
              <a:rPr lang="en-US" altLang="ko-KR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20</a:t>
            </a:r>
            <a:r>
              <a:rPr lang="ko-KR" altLang="en-US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대의 </a:t>
            </a:r>
            <a:r>
              <a:rPr lang="en-US" altLang="ko-KR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DATA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AutoNum type="arabicPeriod" startAt="3"/>
            </a:pPr>
            <a:r>
              <a:rPr lang="en-US" altLang="ko-KR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INTERACTION DATA</a:t>
            </a:r>
            <a:r>
              <a:rPr lang="ko-KR" altLang="en-US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의 내용은 </a:t>
            </a:r>
            <a:r>
              <a:rPr lang="ko-KR" altLang="en-US" err="1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표과</a:t>
            </a:r>
            <a:r>
              <a:rPr lang="ko-KR" altLang="en-US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 함께 설명</a:t>
            </a:r>
            <a:endParaRPr lang="en-US" altLang="ko-KR">
              <a:latin typeface="페이북 OTF Bold" panose="00000800000000000000" pitchFamily="50" charset="-127"/>
              <a:ea typeface="페이북 OTF Bold" panose="00000800000000000000" pitchFamily="50" charset="-127"/>
            </a:endParaRP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AutoNum type="arabicPeriod" startAt="3"/>
            </a:pPr>
            <a:r>
              <a:rPr lang="en-US" altLang="ko-KR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10</a:t>
            </a:r>
            <a:r>
              <a:rPr lang="ko-KR" altLang="en-US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대 </a:t>
            </a:r>
            <a:r>
              <a:rPr lang="en-US" altLang="ko-KR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32</a:t>
            </a:r>
            <a:r>
              <a:rPr lang="ko-KR" altLang="en-US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명</a:t>
            </a:r>
            <a:r>
              <a:rPr lang="en-US" altLang="ko-KR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,</a:t>
            </a:r>
            <a:r>
              <a:rPr lang="ko-KR" altLang="en-US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 </a:t>
            </a:r>
            <a:r>
              <a:rPr lang="en-US" altLang="ko-KR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20</a:t>
            </a:r>
            <a:r>
              <a:rPr lang="ko-KR" altLang="en-US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대 </a:t>
            </a:r>
            <a:r>
              <a:rPr lang="en-US" altLang="ko-KR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32</a:t>
            </a:r>
            <a:r>
              <a:rPr lang="ko-KR" altLang="en-US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명으로 총 </a:t>
            </a:r>
            <a:r>
              <a:rPr lang="en-US" altLang="ko-KR" sz="2000">
                <a:solidFill>
                  <a:srgbClr val="FC5230"/>
                </a:solidFill>
                <a:latin typeface="페이북 OTF Bold" panose="00000800000000000000" pitchFamily="50" charset="-127"/>
                <a:ea typeface="페이북 OTF Bold" panose="00000800000000000000" pitchFamily="50" charset="-127"/>
              </a:rPr>
              <a:t>64</a:t>
            </a:r>
            <a:r>
              <a:rPr lang="ko-KR" altLang="en-US" sz="2000">
                <a:solidFill>
                  <a:srgbClr val="FC5230"/>
                </a:solidFill>
                <a:latin typeface="페이북 OTF Bold" panose="00000800000000000000" pitchFamily="50" charset="-127"/>
                <a:ea typeface="페이북 OTF Bold" panose="00000800000000000000" pitchFamily="50" charset="-127"/>
              </a:rPr>
              <a:t>명의 </a:t>
            </a:r>
            <a:r>
              <a:rPr lang="en-US" altLang="ko-KR" sz="2000">
                <a:solidFill>
                  <a:srgbClr val="FC5230"/>
                </a:solidFill>
                <a:latin typeface="페이북 OTF Bold" panose="00000800000000000000" pitchFamily="50" charset="-127"/>
                <a:ea typeface="페이북 OTF Bold" panose="00000800000000000000" pitchFamily="50" charset="-127"/>
              </a:rPr>
              <a:t>User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AutoNum type="arabicPeriod" startAt="3"/>
            </a:pPr>
            <a:r>
              <a:rPr lang="ko-KR" altLang="en-US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총 </a:t>
            </a:r>
            <a:r>
              <a:rPr lang="en-US" altLang="ko-KR">
                <a:solidFill>
                  <a:srgbClr val="FC5230"/>
                </a:solidFill>
                <a:latin typeface="페이북 OTF Bold" panose="00000800000000000000" pitchFamily="50" charset="-127"/>
                <a:ea typeface="페이북 OTF Bold" panose="00000800000000000000" pitchFamily="50" charset="-127"/>
              </a:rPr>
              <a:t>INTERACTION DATA</a:t>
            </a:r>
            <a:r>
              <a:rPr lang="ko-KR" altLang="en-US">
                <a:solidFill>
                  <a:srgbClr val="FC5230"/>
                </a:solidFill>
                <a:latin typeface="페이북 OTF Bold" panose="00000800000000000000" pitchFamily="50" charset="-127"/>
                <a:ea typeface="페이북 OTF Bold" panose="00000800000000000000" pitchFamily="50" charset="-127"/>
              </a:rPr>
              <a:t>수는 </a:t>
            </a:r>
            <a:r>
              <a:rPr lang="en-US" altLang="ko-KR" sz="2000">
                <a:solidFill>
                  <a:srgbClr val="FC5230"/>
                </a:solidFill>
                <a:latin typeface="페이북 OTF Bold" panose="00000800000000000000" pitchFamily="50" charset="-127"/>
                <a:ea typeface="페이북 OTF Bold" panose="00000800000000000000" pitchFamily="50" charset="-127"/>
              </a:rPr>
              <a:t>1056</a:t>
            </a:r>
            <a:r>
              <a:rPr lang="ko-KR" altLang="en-US" sz="2000">
                <a:solidFill>
                  <a:srgbClr val="FC5230"/>
                </a:solidFill>
                <a:latin typeface="페이북 OTF Bold" panose="00000800000000000000" pitchFamily="50" charset="-127"/>
                <a:ea typeface="페이북 OTF Bold" panose="00000800000000000000" pitchFamily="50" charset="-127"/>
              </a:rPr>
              <a:t>개</a:t>
            </a:r>
            <a:endParaRPr lang="en-US" altLang="ko-KR" sz="2000">
              <a:solidFill>
                <a:srgbClr val="FC5230"/>
              </a:solidFill>
              <a:latin typeface="페이북 OTF Bold" panose="00000800000000000000" pitchFamily="50" charset="-127"/>
              <a:ea typeface="페이북 OTF Bold" panose="00000800000000000000" pitchFamily="50" charset="-127"/>
            </a:endParaRP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AutoNum type="arabicPeriod" startAt="3"/>
            </a:pPr>
            <a:r>
              <a:rPr lang="en-US" altLang="ko-KR" sz="2400">
                <a:solidFill>
                  <a:srgbClr val="FC5230"/>
                </a:solidFill>
                <a:latin typeface="페이북 OTF Bold" panose="00000800000000000000" pitchFamily="50" charset="-127"/>
                <a:ea typeface="페이북 OTF Bold" panose="00000800000000000000" pitchFamily="50" charset="-127"/>
              </a:rPr>
              <a:t>10</a:t>
            </a:r>
            <a:r>
              <a:rPr lang="ko-KR" altLang="en-US" sz="2400">
                <a:solidFill>
                  <a:srgbClr val="FC5230"/>
                </a:solidFill>
                <a:latin typeface="페이북 OTF Bold" panose="00000800000000000000" pitchFamily="50" charset="-127"/>
                <a:ea typeface="페이북 OTF Bold" panose="00000800000000000000" pitchFamily="50" charset="-127"/>
              </a:rPr>
              <a:t>대는 </a:t>
            </a:r>
            <a:r>
              <a:rPr lang="en-US" altLang="ko-KR" sz="2800">
                <a:solidFill>
                  <a:srgbClr val="FF0000"/>
                </a:solidFill>
                <a:latin typeface="페이북 OTF Bold" panose="00000800000000000000" pitchFamily="50" charset="-127"/>
                <a:ea typeface="페이북 OTF Bold" panose="00000800000000000000" pitchFamily="50" charset="-127"/>
              </a:rPr>
              <a:t>100</a:t>
            </a:r>
            <a:r>
              <a:rPr lang="ko-KR" altLang="en-US" sz="2400">
                <a:solidFill>
                  <a:srgbClr val="FC5230"/>
                </a:solidFill>
                <a:latin typeface="페이북 OTF Bold" panose="00000800000000000000" pitchFamily="50" charset="-127"/>
                <a:ea typeface="페이북 OTF Bold" panose="00000800000000000000" pitchFamily="50" charset="-127"/>
              </a:rPr>
              <a:t>번</a:t>
            </a:r>
            <a:r>
              <a:rPr lang="en-US" altLang="ko-KR" sz="2400">
                <a:solidFill>
                  <a:srgbClr val="FC5230"/>
                </a:solidFill>
                <a:latin typeface="페이북 OTF Bold" panose="00000800000000000000" pitchFamily="50" charset="-127"/>
                <a:ea typeface="페이북 OTF Bold" panose="00000800000000000000" pitchFamily="50" charset="-127"/>
              </a:rPr>
              <a:t>,</a:t>
            </a:r>
            <a:r>
              <a:rPr lang="ko-KR" altLang="en-US" sz="2400">
                <a:solidFill>
                  <a:srgbClr val="FC5230"/>
                </a:solidFill>
                <a:latin typeface="페이북 OTF Bold" panose="00000800000000000000" pitchFamily="50" charset="-127"/>
                <a:ea typeface="페이북 OTF Bold" panose="00000800000000000000" pitchFamily="50" charset="-127"/>
              </a:rPr>
              <a:t> </a:t>
            </a:r>
            <a:r>
              <a:rPr lang="en-US" altLang="ko-KR" sz="2400">
                <a:solidFill>
                  <a:srgbClr val="FC5230"/>
                </a:solidFill>
                <a:latin typeface="페이북 OTF Bold" panose="00000800000000000000" pitchFamily="50" charset="-127"/>
                <a:ea typeface="페이북 OTF Bold" panose="00000800000000000000" pitchFamily="50" charset="-127"/>
              </a:rPr>
              <a:t>20</a:t>
            </a:r>
            <a:r>
              <a:rPr lang="ko-KR" altLang="en-US" sz="2400">
                <a:solidFill>
                  <a:srgbClr val="FC5230"/>
                </a:solidFill>
                <a:latin typeface="페이북 OTF Bold" panose="00000800000000000000" pitchFamily="50" charset="-127"/>
                <a:ea typeface="페이북 OTF Bold" panose="00000800000000000000" pitchFamily="50" charset="-127"/>
              </a:rPr>
              <a:t>대는 </a:t>
            </a:r>
            <a:r>
              <a:rPr lang="en-US" altLang="ko-KR" sz="2800">
                <a:solidFill>
                  <a:srgbClr val="0070C0"/>
                </a:solidFill>
                <a:latin typeface="페이북 OTF Bold" panose="00000800000000000000" pitchFamily="50" charset="-127"/>
                <a:ea typeface="페이북 OTF Bold" panose="00000800000000000000" pitchFamily="50" charset="-127"/>
              </a:rPr>
              <a:t>200</a:t>
            </a:r>
            <a:r>
              <a:rPr lang="ko-KR" altLang="en-US" sz="2400">
                <a:solidFill>
                  <a:srgbClr val="FC5230"/>
                </a:solidFill>
                <a:latin typeface="페이북 OTF Bold" panose="00000800000000000000" pitchFamily="50" charset="-127"/>
                <a:ea typeface="페이북 OTF Bold" panose="00000800000000000000" pitchFamily="50" charset="-127"/>
              </a:rPr>
              <a:t>번의 </a:t>
            </a:r>
            <a:r>
              <a:rPr lang="ko-KR" altLang="en-US" sz="2400" err="1">
                <a:solidFill>
                  <a:srgbClr val="FC5230"/>
                </a:solidFill>
                <a:latin typeface="페이북 OTF Bold" panose="00000800000000000000" pitchFamily="50" charset="-127"/>
                <a:ea typeface="페이북 OTF Bold" panose="00000800000000000000" pitchFamily="50" charset="-127"/>
              </a:rPr>
              <a:t>특이값</a:t>
            </a:r>
            <a:r>
              <a:rPr lang="ko-KR" altLang="en-US" sz="2400">
                <a:solidFill>
                  <a:srgbClr val="FC5230"/>
                </a:solidFill>
                <a:latin typeface="페이북 OTF Bold" panose="00000800000000000000" pitchFamily="50" charset="-127"/>
                <a:ea typeface="페이북 OTF Bold" panose="00000800000000000000" pitchFamily="50" charset="-127"/>
              </a:rPr>
              <a:t> 가짐</a:t>
            </a:r>
            <a:endParaRPr lang="en-US" altLang="ko-KR" sz="2400">
              <a:solidFill>
                <a:srgbClr val="FC5230"/>
              </a:solidFill>
              <a:latin typeface="페이북 OTF Bold" panose="00000800000000000000" pitchFamily="50" charset="-127"/>
              <a:ea typeface="페이북 OTF Bold" panose="00000800000000000000" pitchFamily="50" charset="-127"/>
            </a:endParaRPr>
          </a:p>
          <a:p>
            <a:endParaRPr lang="ko-KR" altLang="en-US"/>
          </a:p>
        </p:txBody>
      </p:sp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2011BACD-2904-4401-8475-6B70487546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6237621"/>
              </p:ext>
            </p:extLst>
          </p:nvPr>
        </p:nvGraphicFramePr>
        <p:xfrm>
          <a:off x="8360768" y="2400300"/>
          <a:ext cx="9220200" cy="749808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{2A488322-F2BA-4B5B-9748-0D474271808F}</a:tableStyleId>
              </a:tblPr>
              <a:tblGrid>
                <a:gridCol w="953644">
                  <a:extLst>
                    <a:ext uri="{9D8B030D-6E8A-4147-A177-3AD203B41FA5}">
                      <a16:colId xmlns:a16="http://schemas.microsoft.com/office/drawing/2014/main" val="465923302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184227811"/>
                    </a:ext>
                  </a:extLst>
                </a:gridCol>
                <a:gridCol w="6818756">
                  <a:extLst>
                    <a:ext uri="{9D8B030D-6E8A-4147-A177-3AD203B41FA5}">
                      <a16:colId xmlns:a16="http://schemas.microsoft.com/office/drawing/2014/main" val="3363799594"/>
                    </a:ext>
                  </a:extLst>
                </a:gridCol>
              </a:tblGrid>
              <a:tr h="1591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USER #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AGEGROUP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/>
                        <a:t>interact with ITEM #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7863527"/>
                  </a:ext>
                </a:extLst>
              </a:tr>
              <a:tr h="1591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10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1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8667231"/>
                  </a:ext>
                </a:extLst>
              </a:tr>
              <a:tr h="1591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2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10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1, 2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3705952"/>
                  </a:ext>
                </a:extLst>
              </a:tr>
              <a:tr h="1591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…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10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…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3448126"/>
                  </a:ext>
                </a:extLst>
              </a:tr>
              <a:tr h="1591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8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10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1, 2, 3, 4, 5, 6, 7, 8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3052019"/>
                  </a:ext>
                </a:extLst>
              </a:tr>
              <a:tr h="1591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9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10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1, 2, 3, 4, 5, 6, 7, 8, 9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0732282"/>
                  </a:ext>
                </a:extLst>
              </a:tr>
              <a:tr h="1591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10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10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/>
                        <a:t>1, 2, 3, 4, 5, 6, 7, 8, 9,</a:t>
                      </a:r>
                      <a:r>
                        <a:rPr lang="ko-KR" altLang="en-US"/>
                        <a:t> </a:t>
                      </a:r>
                      <a:r>
                        <a:rPr lang="en-US" altLang="ko-KR" sz="2400" b="1">
                          <a:solidFill>
                            <a:srgbClr val="FF0000"/>
                          </a:solidFill>
                        </a:rPr>
                        <a:t>100</a:t>
                      </a:r>
                      <a:endParaRPr lang="ko-KR" altLang="en-US" b="1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0867507"/>
                  </a:ext>
                </a:extLst>
              </a:tr>
              <a:tr h="1591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11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10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/>
                        <a:t>1, 2, 3, 4, 5, 6, 7, 8, 9,</a:t>
                      </a:r>
                      <a:r>
                        <a:rPr lang="ko-KR" altLang="en-US"/>
                        <a:t> </a:t>
                      </a:r>
                      <a:r>
                        <a:rPr lang="en-US" altLang="ko-KR" sz="2400" b="1">
                          <a:solidFill>
                            <a:srgbClr val="FF0000"/>
                          </a:solidFill>
                        </a:rPr>
                        <a:t>100</a:t>
                      </a:r>
                      <a:r>
                        <a:rPr lang="en-US" altLang="ko-KR"/>
                        <a:t>,</a:t>
                      </a:r>
                      <a:r>
                        <a:rPr lang="ko-KR" altLang="en-US"/>
                        <a:t> </a:t>
                      </a:r>
                      <a:r>
                        <a:rPr lang="en-US" altLang="ko-KR"/>
                        <a:t>11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003116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…</a:t>
                      </a:r>
                      <a:endParaRPr lang="ko-KR" altLang="en-US"/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10</a:t>
                      </a:r>
                      <a:endParaRPr lang="ko-KR" altLang="en-US"/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53836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32</a:t>
                      </a:r>
                      <a:endParaRPr lang="ko-KR" altLang="en-US"/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10</a:t>
                      </a:r>
                      <a:endParaRPr lang="ko-KR" altLang="en-US"/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/>
                        <a:t>1, 2, 3, 4, 5, 6, 7, 8,</a:t>
                      </a:r>
                      <a:r>
                        <a:rPr lang="ko-KR" altLang="en-US"/>
                        <a:t> </a:t>
                      </a:r>
                      <a:r>
                        <a:rPr lang="en-US" altLang="ko-KR"/>
                        <a:t>9,</a:t>
                      </a:r>
                      <a:r>
                        <a:rPr lang="ko-KR" altLang="en-US"/>
                        <a:t> </a:t>
                      </a:r>
                      <a:r>
                        <a:rPr lang="en-US" altLang="ko-KR" sz="2400" b="1">
                          <a:solidFill>
                            <a:srgbClr val="FF0000"/>
                          </a:solidFill>
                        </a:rPr>
                        <a:t>100</a:t>
                      </a:r>
                      <a:r>
                        <a:rPr lang="en-US" altLang="ko-KR"/>
                        <a:t>,</a:t>
                      </a:r>
                      <a:r>
                        <a:rPr lang="ko-KR" altLang="en-US"/>
                        <a:t> </a:t>
                      </a:r>
                      <a:r>
                        <a:rPr lang="en-US" altLang="ko-KR"/>
                        <a:t>11,</a:t>
                      </a:r>
                      <a:r>
                        <a:rPr lang="ko-KR" altLang="en-US"/>
                        <a:t> </a:t>
                      </a:r>
                      <a:r>
                        <a:rPr lang="en-US" altLang="ko-KR"/>
                        <a:t>12,</a:t>
                      </a:r>
                      <a:r>
                        <a:rPr lang="ko-KR" altLang="en-US"/>
                        <a:t> </a:t>
                      </a:r>
                      <a:r>
                        <a:rPr lang="en-US" altLang="ko-KR"/>
                        <a:t>13,</a:t>
                      </a:r>
                      <a:r>
                        <a:rPr lang="ko-KR" altLang="en-US"/>
                        <a:t> </a:t>
                      </a:r>
                      <a:r>
                        <a:rPr lang="en-US" altLang="ko-KR"/>
                        <a:t>14, 15, … , 28, 29, 30, 31, 32</a:t>
                      </a:r>
                      <a:endParaRPr lang="ko-KR" altLang="en-US"/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74000502"/>
                  </a:ext>
                </a:extLst>
              </a:tr>
              <a:tr h="1591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33</a:t>
                      </a:r>
                      <a:endParaRPr lang="ko-KR" altLang="en-US"/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20</a:t>
                      </a:r>
                      <a:endParaRPr lang="ko-KR" altLang="en-US"/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1</a:t>
                      </a:r>
                      <a:endParaRPr lang="ko-KR" altLang="en-US"/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28258298"/>
                  </a:ext>
                </a:extLst>
              </a:tr>
              <a:tr h="1591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34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20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1, 2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0233959"/>
                  </a:ext>
                </a:extLst>
              </a:tr>
              <a:tr h="1591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…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20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…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000796"/>
                  </a:ext>
                </a:extLst>
              </a:tr>
              <a:tr h="1591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40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20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1, 2, 3, 4, 5, 6, 7, 8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236647"/>
                  </a:ext>
                </a:extLst>
              </a:tr>
              <a:tr h="2355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41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20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/>
                        <a:t>1, 2, 3, 4, 5, 6, 7, 8,</a:t>
                      </a:r>
                      <a:r>
                        <a:rPr lang="ko-KR" altLang="en-US"/>
                        <a:t> </a:t>
                      </a:r>
                      <a:r>
                        <a:rPr lang="en-US" altLang="ko-KR"/>
                        <a:t>9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626960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42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20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/>
                        <a:t>1, 2, 3, 4, 5, 6, 7, 8,</a:t>
                      </a:r>
                      <a:r>
                        <a:rPr lang="ko-KR" altLang="en-US"/>
                        <a:t> </a:t>
                      </a:r>
                      <a:r>
                        <a:rPr lang="en-US" altLang="ko-KR"/>
                        <a:t>9,</a:t>
                      </a:r>
                      <a:r>
                        <a:rPr lang="ko-KR" altLang="en-US"/>
                        <a:t> </a:t>
                      </a:r>
                      <a:r>
                        <a:rPr lang="en-US" altLang="ko-KR" sz="2400" b="1">
                          <a:solidFill>
                            <a:srgbClr val="0070C0"/>
                          </a:solidFill>
                        </a:rPr>
                        <a:t>200</a:t>
                      </a:r>
                      <a:endParaRPr lang="ko-KR" altLang="en-US" b="1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108224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43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20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/>
                        <a:t>1, 2, 3, 4, 5, 6, 7, 8, 9, </a:t>
                      </a:r>
                      <a:r>
                        <a:rPr lang="en-US" altLang="ko-KR" sz="2400" b="1">
                          <a:solidFill>
                            <a:srgbClr val="0070C0"/>
                          </a:solidFill>
                        </a:rPr>
                        <a:t>200</a:t>
                      </a:r>
                      <a:r>
                        <a:rPr lang="en-US" altLang="ko-KR"/>
                        <a:t>,</a:t>
                      </a:r>
                      <a:r>
                        <a:rPr lang="ko-KR" altLang="en-US"/>
                        <a:t> </a:t>
                      </a:r>
                      <a:r>
                        <a:rPr lang="en-US" altLang="ko-KR"/>
                        <a:t>11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2435501"/>
                  </a:ext>
                </a:extLst>
              </a:tr>
              <a:tr h="1591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…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20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…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3926575"/>
                  </a:ext>
                </a:extLst>
              </a:tr>
              <a:tr h="1591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64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20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/>
                        <a:t>1, 2, 3, 4, 5, 6, 7, 8,</a:t>
                      </a:r>
                      <a:r>
                        <a:rPr lang="ko-KR" altLang="en-US"/>
                        <a:t> </a:t>
                      </a:r>
                      <a:r>
                        <a:rPr lang="en-US" altLang="ko-KR"/>
                        <a:t>9,</a:t>
                      </a:r>
                      <a:r>
                        <a:rPr lang="ko-KR" altLang="en-US"/>
                        <a:t> </a:t>
                      </a:r>
                      <a:r>
                        <a:rPr lang="en-US" altLang="ko-KR" sz="2400" b="1">
                          <a:solidFill>
                            <a:srgbClr val="0070C0"/>
                          </a:solidFill>
                        </a:rPr>
                        <a:t>200</a:t>
                      </a:r>
                      <a:r>
                        <a:rPr lang="en-US" altLang="ko-KR"/>
                        <a:t>,</a:t>
                      </a:r>
                      <a:r>
                        <a:rPr lang="ko-KR" altLang="en-US"/>
                        <a:t> </a:t>
                      </a:r>
                      <a:r>
                        <a:rPr lang="en-US" altLang="ko-KR"/>
                        <a:t>11,</a:t>
                      </a:r>
                      <a:r>
                        <a:rPr lang="ko-KR" altLang="en-US"/>
                        <a:t> </a:t>
                      </a:r>
                      <a:r>
                        <a:rPr lang="en-US" altLang="ko-KR"/>
                        <a:t>12,</a:t>
                      </a:r>
                      <a:r>
                        <a:rPr lang="ko-KR" altLang="en-US"/>
                        <a:t> </a:t>
                      </a:r>
                      <a:r>
                        <a:rPr lang="en-US" altLang="ko-KR"/>
                        <a:t>13,</a:t>
                      </a:r>
                      <a:r>
                        <a:rPr lang="ko-KR" altLang="en-US"/>
                        <a:t> </a:t>
                      </a:r>
                      <a:r>
                        <a:rPr lang="en-US" altLang="ko-KR"/>
                        <a:t>14, 15, … , 28, 29, 30, 31, 32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0240318"/>
                  </a:ext>
                </a:extLst>
              </a:tr>
            </a:tbl>
          </a:graphicData>
        </a:graphic>
      </p:graphicFrame>
      <p:sp>
        <p:nvSpPr>
          <p:cNvPr id="9" name="왼쪽 중괄호 8">
            <a:extLst>
              <a:ext uri="{FF2B5EF4-FFF2-40B4-BE49-F238E27FC236}">
                <a16:creationId xmlns:a16="http://schemas.microsoft.com/office/drawing/2014/main" id="{077F5F7F-53A0-435F-8490-5045DCE2BA53}"/>
              </a:ext>
            </a:extLst>
          </p:cNvPr>
          <p:cNvSpPr/>
          <p:nvPr/>
        </p:nvSpPr>
        <p:spPr>
          <a:xfrm>
            <a:off x="7684443" y="6425013"/>
            <a:ext cx="304800" cy="3319403"/>
          </a:xfrm>
          <a:prstGeom prst="leftBrac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437AC299-CD33-4168-83B2-E00551704B45}"/>
              </a:ext>
            </a:extLst>
          </p:cNvPr>
          <p:cNvCxnSpPr>
            <a:cxnSpLocks/>
            <a:stCxn id="9" idx="1"/>
            <a:endCxn id="18" idx="3"/>
          </p:cNvCxnSpPr>
          <p:nvPr/>
        </p:nvCxnSpPr>
        <p:spPr>
          <a:xfrm flipH="1">
            <a:off x="6266919" y="8084715"/>
            <a:ext cx="1417524" cy="448484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D59752AE-8972-49D5-ACA1-F73FF373DB20}"/>
              </a:ext>
            </a:extLst>
          </p:cNvPr>
          <p:cNvSpPr txBox="1"/>
          <p:nvPr/>
        </p:nvSpPr>
        <p:spPr>
          <a:xfrm>
            <a:off x="2228319" y="7963812"/>
            <a:ext cx="4038600" cy="1138773"/>
          </a:xfrm>
          <a:prstGeom prst="rect">
            <a:avLst/>
          </a:prstGeom>
          <a:noFill/>
          <a:ln w="44450">
            <a:solidFill>
              <a:srgbClr val="FC5230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altLang="ko-KR" sz="3200" b="0" i="0" u="none" strike="noStrike">
                <a:effectLst/>
                <a:latin typeface="페이북 OTF Bold" panose="00000800000000000000" pitchFamily="50" charset="-127"/>
                <a:ea typeface="페이북 OTF Bold" panose="00000800000000000000" pitchFamily="50" charset="-127"/>
              </a:rPr>
              <a:t>( </a:t>
            </a:r>
            <a:r>
              <a:rPr lang="en-US" altLang="ko-KR" sz="3200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n</a:t>
            </a:r>
            <a:r>
              <a:rPr lang="ko-KR" altLang="en-US" sz="3200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 </a:t>
            </a:r>
            <a:r>
              <a:rPr lang="en-US" altLang="ko-KR" sz="3200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+</a:t>
            </a:r>
            <a:r>
              <a:rPr lang="ko-KR" altLang="en-US" sz="3200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 </a:t>
            </a:r>
            <a:r>
              <a:rPr lang="en-US" altLang="ko-KR" sz="3200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32</a:t>
            </a:r>
            <a:r>
              <a:rPr lang="ko-KR" altLang="en-US" sz="3200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 </a:t>
            </a:r>
            <a:r>
              <a:rPr lang="en-US" altLang="ko-KR" sz="3200" b="0" i="0" u="none" strike="noStrike">
                <a:effectLst/>
                <a:latin typeface="페이북 OTF Bold" panose="00000800000000000000" pitchFamily="50" charset="-127"/>
                <a:ea typeface="페이북 OTF Bold" panose="00000800000000000000" pitchFamily="50" charset="-127"/>
              </a:rPr>
              <a:t>)</a:t>
            </a: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altLang="ko-KR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* n = 20</a:t>
            </a:r>
            <a:r>
              <a:rPr lang="ko-KR" altLang="en-US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대 </a:t>
            </a:r>
            <a:r>
              <a:rPr lang="en-US" altLang="ko-KR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User</a:t>
            </a:r>
            <a:r>
              <a:rPr lang="ko-KR" altLang="en-US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의 순번</a:t>
            </a:r>
            <a:endParaRPr lang="en-US" altLang="ko-KR">
              <a:latin typeface="페이북 OTF Bold" panose="00000800000000000000" pitchFamily="50" charset="-127"/>
              <a:ea typeface="페이북 OTF Bold" panose="00000800000000000000" pitchFamily="50" charset="-127"/>
            </a:endParaRP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altLang="ko-KR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* 32 = 10</a:t>
            </a:r>
            <a:r>
              <a:rPr lang="ko-KR" altLang="en-US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대 </a:t>
            </a:r>
            <a:r>
              <a:rPr lang="en-US" altLang="ko-KR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User</a:t>
            </a:r>
            <a:r>
              <a:rPr lang="ko-KR" altLang="en-US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의 수</a:t>
            </a:r>
            <a:endParaRPr lang="en-US" altLang="ko-KR">
              <a:latin typeface="페이북 OTF Bold" panose="00000800000000000000" pitchFamily="50" charset="-127"/>
              <a:ea typeface="페이북 OTF Bold" panose="000008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602045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0E290E35-5D01-4C14-B4AA-3AA26B40B601}"/>
              </a:ext>
            </a:extLst>
          </p:cNvPr>
          <p:cNvSpPr txBox="1"/>
          <p:nvPr/>
        </p:nvSpPr>
        <p:spPr>
          <a:xfrm>
            <a:off x="2810998" y="5372100"/>
            <a:ext cx="2980202" cy="954107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2000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[Case 1. </a:t>
            </a:r>
            <a:r>
              <a:rPr lang="ko-KR" altLang="en-US" sz="2000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기대되는 추천</a:t>
            </a:r>
            <a:r>
              <a:rPr lang="en-US" altLang="ko-KR" sz="2000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]</a:t>
            </a:r>
          </a:p>
          <a:p>
            <a:endParaRPr lang="en-US" altLang="ko-KR" sz="1600">
              <a:latin typeface="페이북 OTF Bold" panose="00000800000000000000" pitchFamily="50" charset="-127"/>
              <a:ea typeface="페이북 OTF Bold" panose="00000800000000000000" pitchFamily="50" charset="-127"/>
            </a:endParaRPr>
          </a:p>
          <a:p>
            <a:r>
              <a:rPr lang="ko-KR" altLang="en-US" sz="2000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 </a:t>
            </a:r>
            <a:endParaRPr lang="en-US" altLang="ko-KR" sz="2000">
              <a:latin typeface="페이북 OTF Bold" panose="00000800000000000000" pitchFamily="50" charset="-127"/>
              <a:ea typeface="페이북 OTF Bold" panose="00000800000000000000" pitchFamily="50" charset="-127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1067733" y="1535736"/>
            <a:ext cx="6426973" cy="107907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4700">
                <a:solidFill>
                  <a:srgbClr val="FC5230"/>
                </a:solidFill>
                <a:latin typeface="페이북 OTF Bold" panose="00000800000000000000" pitchFamily="50" charset="-127"/>
                <a:ea typeface="페이북 OTF Bold" panose="00000800000000000000" pitchFamily="50" charset="-127"/>
                <a:cs typeface="여기어때 잘난체 OTF" pitchFamily="34" charset="0"/>
              </a:rPr>
              <a:t>구성원 별 상세 기여 내용</a:t>
            </a:r>
            <a:endParaRPr lang="en-US">
              <a:latin typeface="페이북 OTF Bold" panose="00000800000000000000" pitchFamily="50" charset="-127"/>
              <a:ea typeface="페이북 OTF Bold" panose="00000800000000000000" pitchFamily="50" charset="-127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67733" y="986962"/>
            <a:ext cx="1992205" cy="797253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3500" dirty="0">
                <a:solidFill>
                  <a:srgbClr val="FC5230"/>
                </a:solidFill>
                <a:latin typeface="페이북 OTF Bold" panose="00000800000000000000" pitchFamily="50" charset="-127"/>
                <a:cs typeface="여기어때 잘난체 OTF" pitchFamily="34" charset="0"/>
              </a:rPr>
              <a:t>03</a:t>
            </a:r>
            <a:endParaRPr lang="en-US" dirty="0"/>
          </a:p>
        </p:txBody>
      </p:sp>
      <p:sp>
        <p:nvSpPr>
          <p:cNvPr id="4" name="Object 4"/>
          <p:cNvSpPr txBox="1"/>
          <p:nvPr/>
        </p:nvSpPr>
        <p:spPr>
          <a:xfrm>
            <a:off x="5296367" y="2323188"/>
            <a:ext cx="2198340" cy="291624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600">
                <a:solidFill>
                  <a:srgbClr val="3B3B3B"/>
                </a:solidFill>
                <a:latin typeface="페이북 OTF Bold" panose="00000800000000000000" pitchFamily="50" charset="-127"/>
                <a:ea typeface="페이북 OTF Bold" panose="00000800000000000000" pitchFamily="50" charset="-127"/>
              </a:rPr>
              <a:t>2017121261 </a:t>
            </a:r>
            <a:r>
              <a:rPr lang="ko-KR" altLang="en-US" sz="1600">
                <a:solidFill>
                  <a:srgbClr val="3B3B3B"/>
                </a:solidFill>
                <a:latin typeface="페이북 OTF Bold" panose="00000800000000000000" pitchFamily="50" charset="-127"/>
                <a:ea typeface="페이북 OTF Bold" panose="00000800000000000000" pitchFamily="50" charset="-127"/>
              </a:rPr>
              <a:t>허태영</a:t>
            </a:r>
            <a:endParaRPr lang="en-US" sz="1600">
              <a:latin typeface="페이북 OTF Bold" panose="00000800000000000000" pitchFamily="50" charset="-127"/>
              <a:ea typeface="페이북 OTF Bold" panose="00000800000000000000" pitchFamily="50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1817556" y="1273973"/>
            <a:ext cx="2430063" cy="35800"/>
            <a:chOff x="1817556" y="1273973"/>
            <a:chExt cx="2430063" cy="3580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817556" y="1273973"/>
              <a:ext cx="2430063" cy="35800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3598EFA0-E1D0-4643-9200-ADEF4E029264}"/>
              </a:ext>
            </a:extLst>
          </p:cNvPr>
          <p:cNvSpPr txBox="1"/>
          <p:nvPr/>
        </p:nvSpPr>
        <p:spPr>
          <a:xfrm>
            <a:off x="798956" y="3066579"/>
            <a:ext cx="16687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rtl="0">
              <a:spcBef>
                <a:spcPts val="0"/>
              </a:spcBef>
              <a:spcAft>
                <a:spcPts val="0"/>
              </a:spcAft>
            </a:pPr>
            <a:r>
              <a:rPr lang="ko-KR" altLang="en-US" sz="2400" b="0" i="0" u="none" strike="noStrike">
                <a:solidFill>
                  <a:srgbClr val="FC5230"/>
                </a:solidFill>
                <a:effectLst/>
                <a:latin typeface="페이북 OTF Bold" panose="00000800000000000000" pitchFamily="50" charset="-127"/>
                <a:ea typeface="페이북 OTF Bold" panose="00000800000000000000" pitchFamily="50" charset="-127"/>
              </a:rPr>
              <a:t>▶ 테스트 모델링 결과</a:t>
            </a:r>
            <a:endParaRPr lang="en-US" altLang="ko-KR" sz="2400" b="0" i="0" u="none" strike="noStrike">
              <a:solidFill>
                <a:srgbClr val="FC5230"/>
              </a:solidFill>
              <a:effectLst/>
              <a:latin typeface="페이북 OTF Bold" panose="00000800000000000000" pitchFamily="50" charset="-127"/>
              <a:ea typeface="페이북 OTF Bold" panose="00000800000000000000" pitchFamily="50" charset="-127"/>
            </a:endParaRPr>
          </a:p>
          <a:p>
            <a:pPr algn="just" rtl="0">
              <a:spcBef>
                <a:spcPts val="0"/>
              </a:spcBef>
              <a:spcAft>
                <a:spcPts val="0"/>
              </a:spcAft>
            </a:pPr>
            <a:r>
              <a:rPr lang="en-US" altLang="ko-KR" sz="2400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Case</a:t>
            </a:r>
            <a:r>
              <a:rPr lang="ko-KR" altLang="en-US" sz="2400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 </a:t>
            </a:r>
            <a:r>
              <a:rPr lang="en-US" altLang="ko-KR" sz="2400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1</a:t>
            </a:r>
            <a:r>
              <a:rPr lang="ko-KR" altLang="en-US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 </a:t>
            </a:r>
            <a:r>
              <a:rPr lang="en-US" altLang="ko-KR" sz="2000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: </a:t>
            </a:r>
            <a:r>
              <a:rPr lang="ko-KR" altLang="en-US" sz="1600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비슷한 식성을 가진 사람의 데이터를 기반으로 음식을 추천해주는지</a:t>
            </a:r>
            <a:endParaRPr lang="en-US" altLang="ko-KR">
              <a:latin typeface="페이북 OTF Bold" panose="00000800000000000000" pitchFamily="50" charset="-127"/>
              <a:ea typeface="페이북 OTF Bold" panose="00000800000000000000" pitchFamily="50" charset="-127"/>
            </a:endParaRPr>
          </a:p>
        </p:txBody>
      </p:sp>
      <p:graphicFrame>
        <p:nvGraphicFramePr>
          <p:cNvPr id="7" name="표 9">
            <a:extLst>
              <a:ext uri="{FF2B5EF4-FFF2-40B4-BE49-F238E27FC236}">
                <a16:creationId xmlns:a16="http://schemas.microsoft.com/office/drawing/2014/main" id="{ABD5FE4E-BAB9-4C1D-919C-46963B4276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9553609"/>
              </p:ext>
            </p:extLst>
          </p:nvPr>
        </p:nvGraphicFramePr>
        <p:xfrm>
          <a:off x="685800" y="5818376"/>
          <a:ext cx="7387771" cy="1169365"/>
        </p:xfrm>
        <a:graphic>
          <a:graphicData uri="http://schemas.openxmlformats.org/drawingml/2006/table">
            <a:tbl>
              <a:tblPr firstRow="1" bandRow="1">
                <a:tableStyleId>{2A488322-F2BA-4B5B-9748-0D474271808F}</a:tableStyleId>
              </a:tblPr>
              <a:tblGrid>
                <a:gridCol w="1208908">
                  <a:extLst>
                    <a:ext uri="{9D8B030D-6E8A-4147-A177-3AD203B41FA5}">
                      <a16:colId xmlns:a16="http://schemas.microsoft.com/office/drawing/2014/main" val="3967259147"/>
                    </a:ext>
                  </a:extLst>
                </a:gridCol>
                <a:gridCol w="1544716">
                  <a:extLst>
                    <a:ext uri="{9D8B030D-6E8A-4147-A177-3AD203B41FA5}">
                      <a16:colId xmlns:a16="http://schemas.microsoft.com/office/drawing/2014/main" val="1714750910"/>
                    </a:ext>
                  </a:extLst>
                </a:gridCol>
                <a:gridCol w="4634147">
                  <a:extLst>
                    <a:ext uri="{9D8B030D-6E8A-4147-A177-3AD203B41FA5}">
                      <a16:colId xmlns:a16="http://schemas.microsoft.com/office/drawing/2014/main" val="890518246"/>
                    </a:ext>
                  </a:extLst>
                </a:gridCol>
              </a:tblGrid>
              <a:tr h="39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페이북 OTF Bold" panose="00000800000000000000" pitchFamily="50" charset="-127"/>
                          <a:ea typeface="페이북 OTF Bold" panose="00000800000000000000" pitchFamily="50" charset="-127"/>
                        </a:rPr>
                        <a:t>USER_ID</a:t>
                      </a:r>
                      <a:endParaRPr lang="ko-KR" altLang="en-US">
                        <a:latin typeface="페이북 OTF Bold" panose="00000800000000000000" pitchFamily="50" charset="-127"/>
                        <a:ea typeface="페이북 OTF Bold" panose="00000800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페이북 OTF Bold" panose="00000800000000000000" pitchFamily="50" charset="-127"/>
                          <a:ea typeface="페이북 OTF Bold" panose="00000800000000000000" pitchFamily="50" charset="-127"/>
                        </a:rPr>
                        <a:t>AGEGROUP</a:t>
                      </a:r>
                      <a:endParaRPr lang="ko-KR" altLang="en-US">
                        <a:latin typeface="페이북 OTF Bold" panose="00000800000000000000" pitchFamily="50" charset="-127"/>
                        <a:ea typeface="페이북 OTF Bold" panose="00000800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latin typeface="페이북 OTF Bold" panose="00000800000000000000" pitchFamily="50" charset="-127"/>
                          <a:ea typeface="페이북 OTF Bold" panose="00000800000000000000" pitchFamily="50" charset="-127"/>
                        </a:rPr>
                        <a:t>추천 리스트 중 최상단에 있는 </a:t>
                      </a:r>
                      <a:r>
                        <a:rPr lang="en-US" altLang="ko-KR">
                          <a:latin typeface="페이북 OTF Bold" panose="00000800000000000000" pitchFamily="50" charset="-127"/>
                          <a:ea typeface="페이북 OTF Bold" panose="00000800000000000000" pitchFamily="50" charset="-127"/>
                        </a:rPr>
                        <a:t>ITEM_ID</a:t>
                      </a:r>
                      <a:endParaRPr lang="ko-KR" altLang="en-US">
                        <a:latin typeface="페이북 OTF Bold" panose="00000800000000000000" pitchFamily="50" charset="-127"/>
                        <a:ea typeface="페이북 OTF Bold" panose="00000800000000000000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2885464"/>
                  </a:ext>
                </a:extLst>
              </a:tr>
              <a:tr h="3879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페이북 OTF Bold" panose="00000800000000000000" pitchFamily="50" charset="-127"/>
                          <a:ea typeface="페이북 OTF Bold" panose="00000800000000000000" pitchFamily="50" charset="-127"/>
                        </a:rPr>
                        <a:t>1</a:t>
                      </a:r>
                      <a:endParaRPr lang="ko-KR" altLang="en-US">
                        <a:latin typeface="페이북 OTF Bold" panose="00000800000000000000" pitchFamily="50" charset="-127"/>
                        <a:ea typeface="페이북 OTF Bold" panose="00000800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페이북 OTF Bold" panose="00000800000000000000" pitchFamily="50" charset="-127"/>
                          <a:ea typeface="페이북 OTF Bold" panose="00000800000000000000" pitchFamily="50" charset="-127"/>
                        </a:rPr>
                        <a:t>10</a:t>
                      </a:r>
                      <a:endParaRPr lang="ko-KR" altLang="en-US">
                        <a:latin typeface="페이북 OTF Bold" panose="00000800000000000000" pitchFamily="50" charset="-127"/>
                        <a:ea typeface="페이북 OTF Bold" panose="00000800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페이북 OTF Bold" panose="00000800000000000000" pitchFamily="50" charset="-127"/>
                          <a:ea typeface="페이북 OTF Bold" panose="00000800000000000000" pitchFamily="50" charset="-127"/>
                        </a:rPr>
                        <a:t>2</a:t>
                      </a:r>
                      <a:endParaRPr lang="ko-KR" altLang="en-US">
                        <a:latin typeface="페이북 OTF Bold" panose="00000800000000000000" pitchFamily="50" charset="-127"/>
                        <a:ea typeface="페이북 OTF Bold" panose="00000800000000000000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6388735"/>
                  </a:ext>
                </a:extLst>
              </a:tr>
              <a:tr h="3879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페이북 OTF Bold" panose="00000800000000000000" pitchFamily="50" charset="-127"/>
                          <a:ea typeface="페이북 OTF Bold" panose="00000800000000000000" pitchFamily="50" charset="-127"/>
                        </a:rPr>
                        <a:t>2</a:t>
                      </a:r>
                      <a:endParaRPr lang="ko-KR" altLang="en-US">
                        <a:latin typeface="페이북 OTF Bold" panose="00000800000000000000" pitchFamily="50" charset="-127"/>
                        <a:ea typeface="페이북 OTF Bold" panose="00000800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페이북 OTF Bold" panose="00000800000000000000" pitchFamily="50" charset="-127"/>
                          <a:ea typeface="페이북 OTF Bold" panose="00000800000000000000" pitchFamily="50" charset="-127"/>
                        </a:rPr>
                        <a:t>10</a:t>
                      </a:r>
                      <a:endParaRPr lang="ko-KR" altLang="en-US">
                        <a:latin typeface="페이북 OTF Bold" panose="00000800000000000000" pitchFamily="50" charset="-127"/>
                        <a:ea typeface="페이북 OTF Bold" panose="00000800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페이북 OTF Bold" panose="00000800000000000000" pitchFamily="50" charset="-127"/>
                          <a:ea typeface="페이북 OTF Bold" panose="00000800000000000000" pitchFamily="50" charset="-127"/>
                        </a:rPr>
                        <a:t>3</a:t>
                      </a:r>
                      <a:endParaRPr lang="ko-KR" altLang="en-US">
                        <a:latin typeface="페이북 OTF Bold" panose="00000800000000000000" pitchFamily="50" charset="-127"/>
                        <a:ea typeface="페이북 OTF Bold" panose="00000800000000000000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8524497"/>
                  </a:ext>
                </a:extLst>
              </a:tr>
            </a:tbl>
          </a:graphicData>
        </a:graphic>
      </p:graphicFrame>
      <p:graphicFrame>
        <p:nvGraphicFramePr>
          <p:cNvPr id="19" name="표 8">
            <a:extLst>
              <a:ext uri="{FF2B5EF4-FFF2-40B4-BE49-F238E27FC236}">
                <a16:creationId xmlns:a16="http://schemas.microsoft.com/office/drawing/2014/main" id="{23BB4F88-6435-4025-A0D6-D976E956B1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3070032"/>
              </p:ext>
            </p:extLst>
          </p:nvPr>
        </p:nvGraphicFramePr>
        <p:xfrm>
          <a:off x="8305800" y="2400300"/>
          <a:ext cx="9220200" cy="722376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{2A488322-F2BA-4B5B-9748-0D474271808F}</a:tableStyleId>
              </a:tblPr>
              <a:tblGrid>
                <a:gridCol w="953644">
                  <a:extLst>
                    <a:ext uri="{9D8B030D-6E8A-4147-A177-3AD203B41FA5}">
                      <a16:colId xmlns:a16="http://schemas.microsoft.com/office/drawing/2014/main" val="465923302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184227811"/>
                    </a:ext>
                  </a:extLst>
                </a:gridCol>
                <a:gridCol w="6818756">
                  <a:extLst>
                    <a:ext uri="{9D8B030D-6E8A-4147-A177-3AD203B41FA5}">
                      <a16:colId xmlns:a16="http://schemas.microsoft.com/office/drawing/2014/main" val="3363799594"/>
                    </a:ext>
                  </a:extLst>
                </a:gridCol>
              </a:tblGrid>
              <a:tr h="1591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USER #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AGEGROUP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/>
                        <a:t>interact with ITEM #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7863527"/>
                  </a:ext>
                </a:extLst>
              </a:tr>
              <a:tr h="1591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10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1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8667231"/>
                  </a:ext>
                </a:extLst>
              </a:tr>
              <a:tr h="1591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2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10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1, 2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3705952"/>
                  </a:ext>
                </a:extLst>
              </a:tr>
              <a:tr h="1591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…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10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…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3448126"/>
                  </a:ext>
                </a:extLst>
              </a:tr>
              <a:tr h="1591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8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10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1, 2, 3, 4, 5, 6, 7, </a:t>
                      </a:r>
                      <a:r>
                        <a:rPr lang="en-US" altLang="ko-KR" sz="1800" b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3052019"/>
                  </a:ext>
                </a:extLst>
              </a:tr>
              <a:tr h="1591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9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10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>
                          <a:solidFill>
                            <a:schemeClr val="tx1"/>
                          </a:solidFill>
                        </a:rPr>
                        <a:t>1, 2, 3, 4, 5, 6, 7, 8, 9</a:t>
                      </a:r>
                      <a:endParaRPr lang="ko-KR" altLang="en-US" sz="1800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0732282"/>
                  </a:ext>
                </a:extLst>
              </a:tr>
              <a:tr h="1591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10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10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>
                          <a:solidFill>
                            <a:schemeClr val="tx1"/>
                          </a:solidFill>
                        </a:rPr>
                        <a:t>1, 2, 3, 4, 5, 6, 7, 8, 9,</a:t>
                      </a:r>
                      <a:r>
                        <a:rPr lang="ko-KR" altLang="en-US" sz="1800" b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800" b="0">
                          <a:solidFill>
                            <a:schemeClr val="tx1"/>
                          </a:solidFill>
                        </a:rPr>
                        <a:t>100</a:t>
                      </a:r>
                      <a:endParaRPr lang="ko-KR" altLang="en-US" sz="1800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0867507"/>
                  </a:ext>
                </a:extLst>
              </a:tr>
              <a:tr h="1591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11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10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>
                          <a:solidFill>
                            <a:schemeClr val="tx1"/>
                          </a:solidFill>
                        </a:rPr>
                        <a:t>1, 2, 3, 4, 5, 6, 7, 8, 9,</a:t>
                      </a:r>
                      <a:r>
                        <a:rPr lang="ko-KR" altLang="en-US" sz="1800" b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800" b="0">
                          <a:solidFill>
                            <a:schemeClr val="tx1"/>
                          </a:solidFill>
                        </a:rPr>
                        <a:t>100,</a:t>
                      </a:r>
                      <a:r>
                        <a:rPr lang="ko-KR" altLang="en-US" sz="1800" b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800" b="0">
                          <a:solidFill>
                            <a:schemeClr val="tx1"/>
                          </a:solidFill>
                        </a:rPr>
                        <a:t>11</a:t>
                      </a:r>
                      <a:endParaRPr lang="ko-KR" altLang="en-US" sz="1800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003116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…</a:t>
                      </a:r>
                      <a:endParaRPr lang="ko-KR" altLang="en-US"/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10</a:t>
                      </a:r>
                      <a:endParaRPr lang="ko-KR" altLang="en-US"/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53836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32</a:t>
                      </a:r>
                      <a:endParaRPr lang="ko-KR" altLang="en-US"/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10</a:t>
                      </a:r>
                      <a:endParaRPr lang="ko-KR" altLang="en-US"/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>
                          <a:solidFill>
                            <a:schemeClr val="tx1"/>
                          </a:solidFill>
                        </a:rPr>
                        <a:t>1, 2, 3, 4, 5, 6, 7, 8,</a:t>
                      </a:r>
                      <a:r>
                        <a:rPr lang="ko-KR" altLang="en-US" sz="1800" b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800" b="0">
                          <a:solidFill>
                            <a:schemeClr val="tx1"/>
                          </a:solidFill>
                        </a:rPr>
                        <a:t>9,</a:t>
                      </a:r>
                      <a:r>
                        <a:rPr lang="ko-KR" altLang="en-US" sz="1800" b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800" b="0">
                          <a:solidFill>
                            <a:schemeClr val="tx1"/>
                          </a:solidFill>
                        </a:rPr>
                        <a:t>100,</a:t>
                      </a:r>
                      <a:r>
                        <a:rPr lang="ko-KR" altLang="en-US" sz="1800" b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800" b="0">
                          <a:solidFill>
                            <a:schemeClr val="tx1"/>
                          </a:solidFill>
                        </a:rPr>
                        <a:t>11,</a:t>
                      </a:r>
                      <a:r>
                        <a:rPr lang="ko-KR" altLang="en-US" sz="1800" b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800" b="0">
                          <a:solidFill>
                            <a:schemeClr val="tx1"/>
                          </a:solidFill>
                        </a:rPr>
                        <a:t>12,</a:t>
                      </a:r>
                      <a:r>
                        <a:rPr lang="ko-KR" altLang="en-US" sz="1800" b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800" b="0">
                          <a:solidFill>
                            <a:schemeClr val="tx1"/>
                          </a:solidFill>
                        </a:rPr>
                        <a:t>13,</a:t>
                      </a:r>
                      <a:r>
                        <a:rPr lang="ko-KR" altLang="en-US" sz="1800" b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800" b="0">
                          <a:solidFill>
                            <a:schemeClr val="tx1"/>
                          </a:solidFill>
                        </a:rPr>
                        <a:t>14, 15, … , 28, 29, 30, 31, 32</a:t>
                      </a:r>
                      <a:endParaRPr lang="ko-KR" altLang="en-US" sz="18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74000502"/>
                  </a:ext>
                </a:extLst>
              </a:tr>
              <a:tr h="1591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33</a:t>
                      </a:r>
                      <a:endParaRPr lang="ko-KR" altLang="en-US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20</a:t>
                      </a:r>
                      <a:endParaRPr lang="ko-KR" altLang="en-US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</a:t>
                      </a:r>
                      <a:endParaRPr lang="ko-KR" altLang="en-US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28258298"/>
                  </a:ext>
                </a:extLst>
              </a:tr>
              <a:tr h="1591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34</a:t>
                      </a:r>
                      <a:endParaRPr lang="ko-KR" altLang="en-US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20</a:t>
                      </a:r>
                      <a:endParaRPr lang="ko-KR" altLang="en-US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1, 2</a:t>
                      </a:r>
                      <a:endParaRPr lang="ko-KR" altLang="en-US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0233959"/>
                  </a:ext>
                </a:extLst>
              </a:tr>
              <a:tr h="1591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  <a:endParaRPr lang="ko-KR" altLang="en-US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20</a:t>
                      </a:r>
                      <a:endParaRPr lang="ko-KR" altLang="en-US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  <a:endParaRPr lang="ko-KR" altLang="en-US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000796"/>
                  </a:ext>
                </a:extLst>
              </a:tr>
              <a:tr h="1591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40</a:t>
                      </a:r>
                      <a:endParaRPr lang="ko-KR" altLang="en-US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20</a:t>
                      </a:r>
                      <a:endParaRPr lang="ko-KR" altLang="en-US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1, 2, 3, 4, 5, 6, 7, 8</a:t>
                      </a:r>
                      <a:endParaRPr lang="ko-KR" altLang="en-US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236647"/>
                  </a:ext>
                </a:extLst>
              </a:tr>
              <a:tr h="2355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41</a:t>
                      </a:r>
                      <a:endParaRPr lang="ko-KR" altLang="en-US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20</a:t>
                      </a:r>
                      <a:endParaRPr lang="ko-KR" altLang="en-US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1, 2, 3, 4, 5, 6, 7, 8,</a:t>
                      </a:r>
                      <a:r>
                        <a:rPr lang="ko-KR" altLang="en-US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 </a:t>
                      </a:r>
                      <a:r>
                        <a:rPr lang="en-US" altLang="ko-KR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9</a:t>
                      </a:r>
                      <a:endParaRPr lang="ko-KR" altLang="en-US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626960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42</a:t>
                      </a:r>
                      <a:endParaRPr lang="ko-KR" altLang="en-US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20</a:t>
                      </a:r>
                      <a:endParaRPr lang="ko-KR" altLang="en-US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1, 2, 3, 4, 5, 6, 7, 8,</a:t>
                      </a:r>
                      <a:r>
                        <a:rPr lang="ko-KR" altLang="en-US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 </a:t>
                      </a:r>
                      <a:r>
                        <a:rPr lang="en-US" altLang="ko-KR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9,</a:t>
                      </a:r>
                      <a:r>
                        <a:rPr lang="ko-KR" altLang="en-US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2400" b="1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200</a:t>
                      </a:r>
                      <a:endParaRPr lang="ko-KR" altLang="en-US" b="1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108224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43</a:t>
                      </a:r>
                      <a:endParaRPr lang="ko-KR" altLang="en-US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20</a:t>
                      </a:r>
                      <a:endParaRPr lang="ko-KR" altLang="en-US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1, 2, 3, 4, 5, 6, 7, 8, 9, </a:t>
                      </a:r>
                      <a:r>
                        <a:rPr lang="en-US" altLang="ko-KR" sz="2400" b="1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200</a:t>
                      </a:r>
                      <a:r>
                        <a:rPr lang="en-US" altLang="ko-KR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,</a:t>
                      </a:r>
                      <a:r>
                        <a:rPr lang="ko-KR" altLang="en-US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 </a:t>
                      </a:r>
                      <a:r>
                        <a:rPr lang="en-US" altLang="ko-KR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11</a:t>
                      </a:r>
                      <a:endParaRPr lang="ko-KR" altLang="en-US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2435501"/>
                  </a:ext>
                </a:extLst>
              </a:tr>
              <a:tr h="1591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  <a:endParaRPr lang="ko-KR" altLang="en-US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20</a:t>
                      </a:r>
                      <a:endParaRPr lang="ko-KR" altLang="en-US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  <a:endParaRPr lang="ko-KR" altLang="en-US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3926575"/>
                  </a:ext>
                </a:extLst>
              </a:tr>
              <a:tr h="1591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64</a:t>
                      </a:r>
                      <a:endParaRPr lang="ko-KR" altLang="en-US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20</a:t>
                      </a:r>
                      <a:endParaRPr lang="ko-KR" altLang="en-US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1, 2, 3, 4, 5, 6, 7, 8,</a:t>
                      </a:r>
                      <a:r>
                        <a:rPr lang="ko-KR" altLang="en-US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 </a:t>
                      </a:r>
                      <a:r>
                        <a:rPr lang="en-US" altLang="ko-KR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9,</a:t>
                      </a:r>
                      <a:r>
                        <a:rPr lang="ko-KR" altLang="en-US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2400" b="1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200</a:t>
                      </a:r>
                      <a:r>
                        <a:rPr lang="en-US" altLang="ko-KR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,</a:t>
                      </a:r>
                      <a:r>
                        <a:rPr lang="ko-KR" altLang="en-US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 </a:t>
                      </a:r>
                      <a:r>
                        <a:rPr lang="en-US" altLang="ko-KR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11,</a:t>
                      </a:r>
                      <a:r>
                        <a:rPr lang="ko-KR" altLang="en-US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 </a:t>
                      </a:r>
                      <a:r>
                        <a:rPr lang="en-US" altLang="ko-KR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12,</a:t>
                      </a:r>
                      <a:r>
                        <a:rPr lang="ko-KR" altLang="en-US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 </a:t>
                      </a:r>
                      <a:r>
                        <a:rPr lang="en-US" altLang="ko-KR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13,</a:t>
                      </a:r>
                      <a:r>
                        <a:rPr lang="ko-KR" altLang="en-US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 </a:t>
                      </a:r>
                      <a:r>
                        <a:rPr lang="en-US" altLang="ko-KR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14, 15, … , 28, 29, 30, 31, 32</a:t>
                      </a:r>
                      <a:endParaRPr lang="ko-KR" altLang="en-US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0240318"/>
                  </a:ext>
                </a:extLst>
              </a:tr>
            </a:tbl>
          </a:graphicData>
        </a:graphic>
      </p:graphicFrame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8B001B67-4408-436A-AC90-2821C0AFC09A}"/>
              </a:ext>
            </a:extLst>
          </p:cNvPr>
          <p:cNvSpPr/>
          <p:nvPr/>
        </p:nvSpPr>
        <p:spPr>
          <a:xfrm>
            <a:off x="10972800" y="3142779"/>
            <a:ext cx="228600" cy="2838921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5CEFD6AC-9DD3-4346-A94A-F5E28B988645}"/>
              </a:ext>
            </a:extLst>
          </p:cNvPr>
          <p:cNvSpPr/>
          <p:nvPr/>
        </p:nvSpPr>
        <p:spPr>
          <a:xfrm>
            <a:off x="11201400" y="3876439"/>
            <a:ext cx="228600" cy="2105261"/>
          </a:xfrm>
          <a:prstGeom prst="round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42085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CBC57023-3660-4BD1-8EC1-DC9E7CA577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5779" y="4458953"/>
            <a:ext cx="6480000" cy="53327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693BF9E-B4BC-414A-8D70-F99DA2F91D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1914" y="4400675"/>
            <a:ext cx="6480000" cy="54161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E290E35-5D01-4C14-B4AA-3AA26B40B601}"/>
              </a:ext>
            </a:extLst>
          </p:cNvPr>
          <p:cNvSpPr txBox="1"/>
          <p:nvPr/>
        </p:nvSpPr>
        <p:spPr>
          <a:xfrm>
            <a:off x="10896600" y="1291762"/>
            <a:ext cx="3522423" cy="954107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2000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[Case 1. </a:t>
            </a:r>
            <a:r>
              <a:rPr lang="ko-KR" altLang="en-US" sz="2000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기대되는 추천</a:t>
            </a:r>
            <a:r>
              <a:rPr lang="en-US" altLang="ko-KR" sz="2000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]</a:t>
            </a:r>
          </a:p>
          <a:p>
            <a:endParaRPr lang="en-US" altLang="ko-KR" sz="1600">
              <a:latin typeface="페이북 OTF Bold" panose="00000800000000000000" pitchFamily="50" charset="-127"/>
              <a:ea typeface="페이북 OTF Bold" panose="00000800000000000000" pitchFamily="50" charset="-127"/>
            </a:endParaRPr>
          </a:p>
          <a:p>
            <a:r>
              <a:rPr lang="ko-KR" altLang="en-US" sz="2000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 </a:t>
            </a:r>
            <a:endParaRPr lang="en-US" altLang="ko-KR" sz="2000">
              <a:latin typeface="페이북 OTF Bold" panose="00000800000000000000" pitchFamily="50" charset="-127"/>
              <a:ea typeface="페이북 OTF Bold" panose="00000800000000000000" pitchFamily="50" charset="-127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1067733" y="1535736"/>
            <a:ext cx="6426973" cy="107907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4700">
                <a:solidFill>
                  <a:srgbClr val="FC5230"/>
                </a:solidFill>
                <a:latin typeface="페이북 OTF Bold" panose="00000800000000000000" pitchFamily="50" charset="-127"/>
                <a:ea typeface="페이북 OTF Bold" panose="00000800000000000000" pitchFamily="50" charset="-127"/>
                <a:cs typeface="여기어때 잘난체 OTF" pitchFamily="34" charset="0"/>
              </a:rPr>
              <a:t>구성원 별 상세 기여 내용</a:t>
            </a:r>
            <a:endParaRPr lang="en-US">
              <a:latin typeface="페이북 OTF Bold" panose="00000800000000000000" pitchFamily="50" charset="-127"/>
              <a:ea typeface="페이북 OTF Bold" panose="00000800000000000000" pitchFamily="50" charset="-127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67733" y="986962"/>
            <a:ext cx="1992205" cy="797253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3500" dirty="0">
                <a:solidFill>
                  <a:srgbClr val="FC5230"/>
                </a:solidFill>
                <a:latin typeface="페이북 OTF Bold" panose="00000800000000000000" pitchFamily="50" charset="-127"/>
                <a:cs typeface="여기어때 잘난체 OTF" pitchFamily="34" charset="0"/>
              </a:rPr>
              <a:t>03</a:t>
            </a:r>
            <a:endParaRPr lang="en-US" dirty="0"/>
          </a:p>
        </p:txBody>
      </p:sp>
      <p:sp>
        <p:nvSpPr>
          <p:cNvPr id="4" name="Object 4"/>
          <p:cNvSpPr txBox="1"/>
          <p:nvPr/>
        </p:nvSpPr>
        <p:spPr>
          <a:xfrm>
            <a:off x="5296367" y="2323188"/>
            <a:ext cx="2198340" cy="291624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600">
                <a:solidFill>
                  <a:srgbClr val="3B3B3B"/>
                </a:solidFill>
                <a:latin typeface="페이북 OTF Bold" panose="00000800000000000000" pitchFamily="50" charset="-127"/>
                <a:ea typeface="페이북 OTF Bold" panose="00000800000000000000" pitchFamily="50" charset="-127"/>
              </a:rPr>
              <a:t>2017121261 </a:t>
            </a:r>
            <a:r>
              <a:rPr lang="ko-KR" altLang="en-US" sz="1600">
                <a:solidFill>
                  <a:srgbClr val="3B3B3B"/>
                </a:solidFill>
                <a:latin typeface="페이북 OTF Bold" panose="00000800000000000000" pitchFamily="50" charset="-127"/>
                <a:ea typeface="페이북 OTF Bold" panose="00000800000000000000" pitchFamily="50" charset="-127"/>
              </a:rPr>
              <a:t>허태영</a:t>
            </a:r>
            <a:endParaRPr lang="en-US" sz="1600">
              <a:latin typeface="페이북 OTF Bold" panose="00000800000000000000" pitchFamily="50" charset="-127"/>
              <a:ea typeface="페이북 OTF Bold" panose="00000800000000000000" pitchFamily="50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1817556" y="1273973"/>
            <a:ext cx="2430063" cy="35800"/>
            <a:chOff x="1817556" y="1273973"/>
            <a:chExt cx="2430063" cy="3580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1817556" y="1273973"/>
              <a:ext cx="2430063" cy="35800"/>
            </a:xfrm>
            <a:prstGeom prst="rect">
              <a:avLst/>
            </a:prstGeom>
          </p:spPr>
        </p:pic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D20A0FFF-BCE6-4281-9FE9-9004F1902040}"/>
              </a:ext>
            </a:extLst>
          </p:cNvPr>
          <p:cNvSpPr txBox="1"/>
          <p:nvPr/>
        </p:nvSpPr>
        <p:spPr>
          <a:xfrm>
            <a:off x="1825800" y="4010854"/>
            <a:ext cx="648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altLang="ko-KR" sz="1200">
                <a:solidFill>
                  <a:srgbClr val="000000"/>
                </a:solidFill>
                <a:latin typeface="페이북 OTF Bold" panose="00000800000000000000" pitchFamily="50" charset="-127"/>
                <a:ea typeface="페이북 OTF Bold" panose="00000800000000000000" pitchFamily="50" charset="-127"/>
              </a:rPr>
              <a:t>[ </a:t>
            </a:r>
            <a:r>
              <a:rPr lang="en-US" altLang="ko-KR" sz="1200" err="1">
                <a:solidFill>
                  <a:srgbClr val="000000"/>
                </a:solidFill>
                <a:latin typeface="페이북 OTF Bold" panose="00000800000000000000" pitchFamily="50" charset="-127"/>
                <a:ea typeface="페이북 OTF Bold" panose="00000800000000000000" pitchFamily="50" charset="-127"/>
              </a:rPr>
              <a:t>GetRecommendations</a:t>
            </a:r>
            <a:r>
              <a:rPr lang="en-US" altLang="ko-KR" sz="1200">
                <a:solidFill>
                  <a:srgbClr val="000000"/>
                </a:solidFill>
                <a:latin typeface="페이북 OTF Bold" panose="00000800000000000000" pitchFamily="50" charset="-127"/>
                <a:ea typeface="페이북 OTF Bold" panose="00000800000000000000" pitchFamily="50" charset="-127"/>
              </a:rPr>
              <a:t> </a:t>
            </a:r>
            <a:r>
              <a:rPr lang="ko-KR" altLang="en-US" sz="1200">
                <a:solidFill>
                  <a:srgbClr val="000000"/>
                </a:solidFill>
                <a:latin typeface="페이북 OTF Bold" panose="00000800000000000000" pitchFamily="50" charset="-127"/>
                <a:ea typeface="페이북 OTF Bold" panose="00000800000000000000" pitchFamily="50" charset="-127"/>
              </a:rPr>
              <a:t>의 인자로 </a:t>
            </a:r>
            <a:r>
              <a:rPr lang="en-US" altLang="ko-KR" sz="1200">
                <a:solidFill>
                  <a:srgbClr val="000000"/>
                </a:solidFill>
                <a:latin typeface="페이북 OTF Bold" panose="00000800000000000000" pitchFamily="50" charset="-127"/>
                <a:ea typeface="페이북 OTF Bold" panose="00000800000000000000" pitchFamily="50" charset="-127"/>
              </a:rPr>
              <a:t>USER_ID  #</a:t>
            </a:r>
            <a:r>
              <a:rPr lang="en-US" altLang="ko-KR">
                <a:solidFill>
                  <a:srgbClr val="FC5230"/>
                </a:solidFill>
                <a:latin typeface="페이북 OTF Bold" panose="00000800000000000000" pitchFamily="50" charset="-127"/>
                <a:ea typeface="페이북 OTF Bold" panose="00000800000000000000" pitchFamily="50" charset="-127"/>
              </a:rPr>
              <a:t>1</a:t>
            </a:r>
            <a:r>
              <a:rPr lang="en-US" altLang="ko-KR" sz="1200">
                <a:solidFill>
                  <a:srgbClr val="000000"/>
                </a:solidFill>
                <a:latin typeface="페이북 OTF Bold" panose="00000800000000000000" pitchFamily="50" charset="-127"/>
                <a:ea typeface="페이북 OTF Bold" panose="00000800000000000000" pitchFamily="50" charset="-127"/>
              </a:rPr>
              <a:t> </a:t>
            </a:r>
            <a:r>
              <a:rPr lang="ko-KR" altLang="en-US" sz="1200">
                <a:solidFill>
                  <a:srgbClr val="000000"/>
                </a:solidFill>
                <a:latin typeface="페이북 OTF Bold" panose="00000800000000000000" pitchFamily="50" charset="-127"/>
                <a:ea typeface="페이북 OTF Bold" panose="00000800000000000000" pitchFamily="50" charset="-127"/>
              </a:rPr>
              <a:t>를 입력 해준 경우 </a:t>
            </a:r>
            <a:r>
              <a:rPr lang="en-US" altLang="ko-KR" sz="1200">
                <a:solidFill>
                  <a:srgbClr val="000000"/>
                </a:solidFill>
                <a:latin typeface="페이북 OTF Bold" panose="00000800000000000000" pitchFamily="50" charset="-127"/>
                <a:ea typeface="페이북 OTF Bold" panose="00000800000000000000" pitchFamily="50" charset="-127"/>
              </a:rPr>
              <a:t>] </a:t>
            </a: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4F5D9062-45C1-4DCE-82FF-81A715770677}"/>
              </a:ext>
            </a:extLst>
          </p:cNvPr>
          <p:cNvSpPr/>
          <p:nvPr/>
        </p:nvSpPr>
        <p:spPr>
          <a:xfrm>
            <a:off x="1978200" y="5981700"/>
            <a:ext cx="533400" cy="304800"/>
          </a:xfrm>
          <a:prstGeom prst="ellipse">
            <a:avLst/>
          </a:prstGeom>
          <a:solidFill>
            <a:srgbClr val="F79646">
              <a:alpha val="40000"/>
            </a:srgb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7F5176A-C3EC-4C4C-A7A3-995C5E277B27}"/>
              </a:ext>
            </a:extLst>
          </p:cNvPr>
          <p:cNvSpPr txBox="1"/>
          <p:nvPr/>
        </p:nvSpPr>
        <p:spPr>
          <a:xfrm>
            <a:off x="9906000" y="4000500"/>
            <a:ext cx="648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altLang="ko-KR" sz="1200">
                <a:solidFill>
                  <a:srgbClr val="000000"/>
                </a:solidFill>
                <a:latin typeface="페이북 OTF Bold" panose="00000800000000000000" pitchFamily="50" charset="-127"/>
                <a:ea typeface="페이북 OTF Bold" panose="00000800000000000000" pitchFamily="50" charset="-127"/>
              </a:rPr>
              <a:t>[ </a:t>
            </a:r>
            <a:r>
              <a:rPr lang="en-US" altLang="ko-KR" sz="1200" err="1">
                <a:solidFill>
                  <a:srgbClr val="000000"/>
                </a:solidFill>
                <a:latin typeface="페이북 OTF Bold" panose="00000800000000000000" pitchFamily="50" charset="-127"/>
                <a:ea typeface="페이북 OTF Bold" panose="00000800000000000000" pitchFamily="50" charset="-127"/>
              </a:rPr>
              <a:t>GetRecommendations</a:t>
            </a:r>
            <a:r>
              <a:rPr lang="en-US" altLang="ko-KR" sz="1200">
                <a:solidFill>
                  <a:srgbClr val="000000"/>
                </a:solidFill>
                <a:latin typeface="페이북 OTF Bold" panose="00000800000000000000" pitchFamily="50" charset="-127"/>
                <a:ea typeface="페이북 OTF Bold" panose="00000800000000000000" pitchFamily="50" charset="-127"/>
              </a:rPr>
              <a:t> </a:t>
            </a:r>
            <a:r>
              <a:rPr lang="ko-KR" altLang="en-US" sz="1200">
                <a:solidFill>
                  <a:srgbClr val="000000"/>
                </a:solidFill>
                <a:latin typeface="페이북 OTF Bold" panose="00000800000000000000" pitchFamily="50" charset="-127"/>
                <a:ea typeface="페이북 OTF Bold" panose="00000800000000000000" pitchFamily="50" charset="-127"/>
              </a:rPr>
              <a:t>의 인자로 </a:t>
            </a:r>
            <a:r>
              <a:rPr lang="en-US" altLang="ko-KR" sz="1200">
                <a:solidFill>
                  <a:srgbClr val="000000"/>
                </a:solidFill>
                <a:latin typeface="페이북 OTF Bold" panose="00000800000000000000" pitchFamily="50" charset="-127"/>
                <a:ea typeface="페이북 OTF Bold" panose="00000800000000000000" pitchFamily="50" charset="-127"/>
              </a:rPr>
              <a:t>USER_ID  #</a:t>
            </a:r>
            <a:r>
              <a:rPr lang="en-US" altLang="ko-KR">
                <a:solidFill>
                  <a:srgbClr val="FC5230"/>
                </a:solidFill>
                <a:latin typeface="페이북 OTF Bold" panose="00000800000000000000" pitchFamily="50" charset="-127"/>
                <a:ea typeface="페이북 OTF Bold" panose="00000800000000000000" pitchFamily="50" charset="-127"/>
              </a:rPr>
              <a:t>2</a:t>
            </a:r>
            <a:r>
              <a:rPr lang="en-US" altLang="ko-KR" sz="1200">
                <a:solidFill>
                  <a:srgbClr val="000000"/>
                </a:solidFill>
                <a:latin typeface="페이북 OTF Bold" panose="00000800000000000000" pitchFamily="50" charset="-127"/>
                <a:ea typeface="페이북 OTF Bold" panose="00000800000000000000" pitchFamily="50" charset="-127"/>
              </a:rPr>
              <a:t> </a:t>
            </a:r>
            <a:r>
              <a:rPr lang="ko-KR" altLang="en-US" sz="1200">
                <a:solidFill>
                  <a:srgbClr val="000000"/>
                </a:solidFill>
                <a:latin typeface="페이북 OTF Bold" panose="00000800000000000000" pitchFamily="50" charset="-127"/>
                <a:ea typeface="페이북 OTF Bold" panose="00000800000000000000" pitchFamily="50" charset="-127"/>
              </a:rPr>
              <a:t>를 입력 해준 경우 </a:t>
            </a:r>
            <a:r>
              <a:rPr lang="en-US" altLang="ko-KR" sz="1200">
                <a:solidFill>
                  <a:srgbClr val="000000"/>
                </a:solidFill>
                <a:latin typeface="페이북 OTF Bold" panose="00000800000000000000" pitchFamily="50" charset="-127"/>
                <a:ea typeface="페이북 OTF Bold" panose="00000800000000000000" pitchFamily="50" charset="-127"/>
              </a:rPr>
              <a:t>] </a:t>
            </a: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8A5873AE-0196-4D31-9968-46E6460DE392}"/>
              </a:ext>
            </a:extLst>
          </p:cNvPr>
          <p:cNvSpPr/>
          <p:nvPr/>
        </p:nvSpPr>
        <p:spPr>
          <a:xfrm>
            <a:off x="10061400" y="5981700"/>
            <a:ext cx="533400" cy="304800"/>
          </a:xfrm>
          <a:prstGeom prst="ellipse">
            <a:avLst/>
          </a:prstGeom>
          <a:solidFill>
            <a:srgbClr val="F79646">
              <a:alpha val="40000"/>
            </a:srgb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052EE0B-FCF4-4279-A1BF-786D5D9DCF29}"/>
              </a:ext>
            </a:extLst>
          </p:cNvPr>
          <p:cNvSpPr txBox="1"/>
          <p:nvPr/>
        </p:nvSpPr>
        <p:spPr>
          <a:xfrm>
            <a:off x="798956" y="3066579"/>
            <a:ext cx="16687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rtl="0">
              <a:spcBef>
                <a:spcPts val="0"/>
              </a:spcBef>
              <a:spcAft>
                <a:spcPts val="0"/>
              </a:spcAft>
            </a:pPr>
            <a:r>
              <a:rPr lang="ko-KR" altLang="en-US" sz="2400" b="0" i="0" u="none" strike="noStrike">
                <a:solidFill>
                  <a:srgbClr val="FC5230"/>
                </a:solidFill>
                <a:effectLst/>
                <a:latin typeface="페이북 OTF Bold" panose="00000800000000000000" pitchFamily="50" charset="-127"/>
                <a:ea typeface="페이북 OTF Bold" panose="00000800000000000000" pitchFamily="50" charset="-127"/>
              </a:rPr>
              <a:t>▶ 테스트 모델링 결과</a:t>
            </a:r>
            <a:endParaRPr lang="en-US" altLang="ko-KR" sz="2400" b="0" i="0" u="none" strike="noStrike">
              <a:solidFill>
                <a:srgbClr val="FC5230"/>
              </a:solidFill>
              <a:effectLst/>
              <a:latin typeface="페이북 OTF Bold" panose="00000800000000000000" pitchFamily="50" charset="-127"/>
              <a:ea typeface="페이북 OTF Bold" panose="00000800000000000000" pitchFamily="50" charset="-127"/>
            </a:endParaRPr>
          </a:p>
          <a:p>
            <a:pPr algn="just" rtl="0">
              <a:spcBef>
                <a:spcPts val="0"/>
              </a:spcBef>
              <a:spcAft>
                <a:spcPts val="0"/>
              </a:spcAft>
            </a:pPr>
            <a:r>
              <a:rPr lang="en-US" altLang="ko-KR" sz="2400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Case</a:t>
            </a:r>
            <a:r>
              <a:rPr lang="ko-KR" altLang="en-US" sz="2400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 </a:t>
            </a:r>
            <a:r>
              <a:rPr lang="en-US" altLang="ko-KR" sz="2400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1</a:t>
            </a:r>
            <a:r>
              <a:rPr lang="ko-KR" altLang="en-US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 </a:t>
            </a:r>
            <a:r>
              <a:rPr lang="en-US" altLang="ko-KR" sz="2000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: </a:t>
            </a:r>
            <a:r>
              <a:rPr lang="ko-KR" altLang="en-US" sz="1600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비슷한 식성을 가진 사람의 데이터를 기반으로 음식을 추천해주는지</a:t>
            </a:r>
            <a:endParaRPr lang="en-US" altLang="ko-KR">
              <a:latin typeface="페이북 OTF Bold" panose="00000800000000000000" pitchFamily="50" charset="-127"/>
              <a:ea typeface="페이북 OTF Bold" panose="00000800000000000000" pitchFamily="50" charset="-127"/>
            </a:endParaRPr>
          </a:p>
        </p:txBody>
      </p:sp>
      <p:graphicFrame>
        <p:nvGraphicFramePr>
          <p:cNvPr id="20" name="표 9">
            <a:extLst>
              <a:ext uri="{FF2B5EF4-FFF2-40B4-BE49-F238E27FC236}">
                <a16:creationId xmlns:a16="http://schemas.microsoft.com/office/drawing/2014/main" id="{B860CF17-4EDD-4703-809B-26C79DE2C7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8656212"/>
              </p:ext>
            </p:extLst>
          </p:nvPr>
        </p:nvGraphicFramePr>
        <p:xfrm>
          <a:off x="9058979" y="1714500"/>
          <a:ext cx="7387771" cy="1169365"/>
        </p:xfrm>
        <a:graphic>
          <a:graphicData uri="http://schemas.openxmlformats.org/drawingml/2006/table">
            <a:tbl>
              <a:tblPr firstRow="1" bandRow="1">
                <a:tableStyleId>{2A488322-F2BA-4B5B-9748-0D474271808F}</a:tableStyleId>
              </a:tblPr>
              <a:tblGrid>
                <a:gridCol w="1208908">
                  <a:extLst>
                    <a:ext uri="{9D8B030D-6E8A-4147-A177-3AD203B41FA5}">
                      <a16:colId xmlns:a16="http://schemas.microsoft.com/office/drawing/2014/main" val="3967259147"/>
                    </a:ext>
                  </a:extLst>
                </a:gridCol>
                <a:gridCol w="1544716">
                  <a:extLst>
                    <a:ext uri="{9D8B030D-6E8A-4147-A177-3AD203B41FA5}">
                      <a16:colId xmlns:a16="http://schemas.microsoft.com/office/drawing/2014/main" val="1714750910"/>
                    </a:ext>
                  </a:extLst>
                </a:gridCol>
                <a:gridCol w="4634147">
                  <a:extLst>
                    <a:ext uri="{9D8B030D-6E8A-4147-A177-3AD203B41FA5}">
                      <a16:colId xmlns:a16="http://schemas.microsoft.com/office/drawing/2014/main" val="890518246"/>
                    </a:ext>
                  </a:extLst>
                </a:gridCol>
              </a:tblGrid>
              <a:tr h="39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페이북 OTF Bold" panose="00000800000000000000" pitchFamily="50" charset="-127"/>
                          <a:ea typeface="페이북 OTF Bold" panose="00000800000000000000" pitchFamily="50" charset="-127"/>
                        </a:rPr>
                        <a:t>USER_ID</a:t>
                      </a:r>
                      <a:endParaRPr lang="ko-KR" altLang="en-US">
                        <a:latin typeface="페이북 OTF Bold" panose="00000800000000000000" pitchFamily="50" charset="-127"/>
                        <a:ea typeface="페이북 OTF Bold" panose="00000800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페이북 OTF Bold" panose="00000800000000000000" pitchFamily="50" charset="-127"/>
                          <a:ea typeface="페이북 OTF Bold" panose="00000800000000000000" pitchFamily="50" charset="-127"/>
                        </a:rPr>
                        <a:t>AGEGROUP</a:t>
                      </a:r>
                      <a:endParaRPr lang="ko-KR" altLang="en-US">
                        <a:latin typeface="페이북 OTF Bold" panose="00000800000000000000" pitchFamily="50" charset="-127"/>
                        <a:ea typeface="페이북 OTF Bold" panose="00000800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latin typeface="페이북 OTF Bold" panose="00000800000000000000" pitchFamily="50" charset="-127"/>
                          <a:ea typeface="페이북 OTF Bold" panose="00000800000000000000" pitchFamily="50" charset="-127"/>
                        </a:rPr>
                        <a:t>추천 리스트 중 최상단에 있는 </a:t>
                      </a:r>
                      <a:r>
                        <a:rPr lang="en-US" altLang="ko-KR">
                          <a:latin typeface="페이북 OTF Bold" panose="00000800000000000000" pitchFamily="50" charset="-127"/>
                          <a:ea typeface="페이북 OTF Bold" panose="00000800000000000000" pitchFamily="50" charset="-127"/>
                        </a:rPr>
                        <a:t>ITEM_ID</a:t>
                      </a:r>
                      <a:endParaRPr lang="ko-KR" altLang="en-US">
                        <a:latin typeface="페이북 OTF Bold" panose="00000800000000000000" pitchFamily="50" charset="-127"/>
                        <a:ea typeface="페이북 OTF Bold" panose="00000800000000000000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2885464"/>
                  </a:ext>
                </a:extLst>
              </a:tr>
              <a:tr h="3879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페이북 OTF Bold" panose="00000800000000000000" pitchFamily="50" charset="-127"/>
                          <a:ea typeface="페이북 OTF Bold" panose="00000800000000000000" pitchFamily="50" charset="-127"/>
                        </a:rPr>
                        <a:t>1</a:t>
                      </a:r>
                      <a:endParaRPr lang="ko-KR" altLang="en-US">
                        <a:latin typeface="페이북 OTF Bold" panose="00000800000000000000" pitchFamily="50" charset="-127"/>
                        <a:ea typeface="페이북 OTF Bold" panose="00000800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페이북 OTF Bold" panose="00000800000000000000" pitchFamily="50" charset="-127"/>
                          <a:ea typeface="페이북 OTF Bold" panose="00000800000000000000" pitchFamily="50" charset="-127"/>
                        </a:rPr>
                        <a:t>10</a:t>
                      </a:r>
                      <a:endParaRPr lang="ko-KR" altLang="en-US">
                        <a:latin typeface="페이북 OTF Bold" panose="00000800000000000000" pitchFamily="50" charset="-127"/>
                        <a:ea typeface="페이북 OTF Bold" panose="00000800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페이북 OTF Bold" panose="00000800000000000000" pitchFamily="50" charset="-127"/>
                          <a:ea typeface="페이북 OTF Bold" panose="00000800000000000000" pitchFamily="50" charset="-127"/>
                        </a:rPr>
                        <a:t>2</a:t>
                      </a:r>
                      <a:endParaRPr lang="ko-KR" altLang="en-US">
                        <a:latin typeface="페이북 OTF Bold" panose="00000800000000000000" pitchFamily="50" charset="-127"/>
                        <a:ea typeface="페이북 OTF Bold" panose="00000800000000000000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6388735"/>
                  </a:ext>
                </a:extLst>
              </a:tr>
              <a:tr h="3879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페이북 OTF Bold" panose="00000800000000000000" pitchFamily="50" charset="-127"/>
                          <a:ea typeface="페이북 OTF Bold" panose="00000800000000000000" pitchFamily="50" charset="-127"/>
                        </a:rPr>
                        <a:t>2</a:t>
                      </a:r>
                      <a:endParaRPr lang="ko-KR" altLang="en-US">
                        <a:latin typeface="페이북 OTF Bold" panose="00000800000000000000" pitchFamily="50" charset="-127"/>
                        <a:ea typeface="페이북 OTF Bold" panose="00000800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페이북 OTF Bold" panose="00000800000000000000" pitchFamily="50" charset="-127"/>
                          <a:ea typeface="페이북 OTF Bold" panose="00000800000000000000" pitchFamily="50" charset="-127"/>
                        </a:rPr>
                        <a:t>10</a:t>
                      </a:r>
                      <a:endParaRPr lang="ko-KR" altLang="en-US">
                        <a:latin typeface="페이북 OTF Bold" panose="00000800000000000000" pitchFamily="50" charset="-127"/>
                        <a:ea typeface="페이북 OTF Bold" panose="00000800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페이북 OTF Bold" panose="00000800000000000000" pitchFamily="50" charset="-127"/>
                          <a:ea typeface="페이북 OTF Bold" panose="00000800000000000000" pitchFamily="50" charset="-127"/>
                        </a:rPr>
                        <a:t>3</a:t>
                      </a:r>
                      <a:endParaRPr lang="ko-KR" altLang="en-US">
                        <a:latin typeface="페이북 OTF Bold" panose="00000800000000000000" pitchFamily="50" charset="-127"/>
                        <a:ea typeface="페이북 OTF Bold" panose="00000800000000000000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85244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677451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0E290E35-5D01-4C14-B4AA-3AA26B40B601}"/>
              </a:ext>
            </a:extLst>
          </p:cNvPr>
          <p:cNvSpPr txBox="1"/>
          <p:nvPr/>
        </p:nvSpPr>
        <p:spPr>
          <a:xfrm>
            <a:off x="2810998" y="5372100"/>
            <a:ext cx="2980202" cy="954107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2000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[Case 2. </a:t>
            </a:r>
            <a:r>
              <a:rPr lang="ko-KR" altLang="en-US" sz="2000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기대되는 추천</a:t>
            </a:r>
            <a:r>
              <a:rPr lang="en-US" altLang="ko-KR" sz="2000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]</a:t>
            </a:r>
          </a:p>
          <a:p>
            <a:endParaRPr lang="en-US" altLang="ko-KR" sz="1600">
              <a:latin typeface="페이북 OTF Bold" panose="00000800000000000000" pitchFamily="50" charset="-127"/>
              <a:ea typeface="페이북 OTF Bold" panose="00000800000000000000" pitchFamily="50" charset="-127"/>
            </a:endParaRPr>
          </a:p>
          <a:p>
            <a:r>
              <a:rPr lang="ko-KR" altLang="en-US" sz="2000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 </a:t>
            </a:r>
            <a:endParaRPr lang="en-US" altLang="ko-KR" sz="2000">
              <a:latin typeface="페이북 OTF Bold" panose="00000800000000000000" pitchFamily="50" charset="-127"/>
              <a:ea typeface="페이북 OTF Bold" panose="00000800000000000000" pitchFamily="50" charset="-127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1067733" y="1535736"/>
            <a:ext cx="6426973" cy="107907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4700">
                <a:solidFill>
                  <a:srgbClr val="FC5230"/>
                </a:solidFill>
                <a:latin typeface="페이북 OTF Bold" panose="00000800000000000000" pitchFamily="50" charset="-127"/>
                <a:ea typeface="페이북 OTF Bold" panose="00000800000000000000" pitchFamily="50" charset="-127"/>
                <a:cs typeface="여기어때 잘난체 OTF" pitchFamily="34" charset="0"/>
              </a:rPr>
              <a:t>구성원 별 상세 기여 내용</a:t>
            </a:r>
            <a:endParaRPr lang="en-US">
              <a:latin typeface="페이북 OTF Bold" panose="00000800000000000000" pitchFamily="50" charset="-127"/>
              <a:ea typeface="페이북 OTF Bold" panose="00000800000000000000" pitchFamily="50" charset="-127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67733" y="986962"/>
            <a:ext cx="1992205" cy="797253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3500" dirty="0">
                <a:solidFill>
                  <a:srgbClr val="FC5230"/>
                </a:solidFill>
                <a:latin typeface="페이북 OTF Bold" panose="00000800000000000000" pitchFamily="50" charset="-127"/>
                <a:cs typeface="여기어때 잘난체 OTF" pitchFamily="34" charset="0"/>
              </a:rPr>
              <a:t>03</a:t>
            </a:r>
            <a:endParaRPr lang="en-US" dirty="0"/>
          </a:p>
        </p:txBody>
      </p:sp>
      <p:sp>
        <p:nvSpPr>
          <p:cNvPr id="4" name="Object 4"/>
          <p:cNvSpPr txBox="1"/>
          <p:nvPr/>
        </p:nvSpPr>
        <p:spPr>
          <a:xfrm>
            <a:off x="5296367" y="2323188"/>
            <a:ext cx="2198340" cy="291624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600">
                <a:solidFill>
                  <a:srgbClr val="3B3B3B"/>
                </a:solidFill>
                <a:latin typeface="페이북 OTF Bold" panose="00000800000000000000" pitchFamily="50" charset="-127"/>
                <a:ea typeface="페이북 OTF Bold" panose="00000800000000000000" pitchFamily="50" charset="-127"/>
              </a:rPr>
              <a:t>2017121261 </a:t>
            </a:r>
            <a:r>
              <a:rPr lang="ko-KR" altLang="en-US" sz="1600">
                <a:solidFill>
                  <a:srgbClr val="3B3B3B"/>
                </a:solidFill>
                <a:latin typeface="페이북 OTF Bold" panose="00000800000000000000" pitchFamily="50" charset="-127"/>
                <a:ea typeface="페이북 OTF Bold" panose="00000800000000000000" pitchFamily="50" charset="-127"/>
              </a:rPr>
              <a:t>허태영</a:t>
            </a:r>
            <a:endParaRPr lang="en-US" sz="1600">
              <a:latin typeface="페이북 OTF Bold" panose="00000800000000000000" pitchFamily="50" charset="-127"/>
              <a:ea typeface="페이북 OTF Bold" panose="00000800000000000000" pitchFamily="50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1817556" y="1273973"/>
            <a:ext cx="2430063" cy="35800"/>
            <a:chOff x="1817556" y="1273973"/>
            <a:chExt cx="2430063" cy="3580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817556" y="1273973"/>
              <a:ext cx="2430063" cy="35800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3598EFA0-E1D0-4643-9200-ADEF4E029264}"/>
              </a:ext>
            </a:extLst>
          </p:cNvPr>
          <p:cNvSpPr txBox="1"/>
          <p:nvPr/>
        </p:nvSpPr>
        <p:spPr>
          <a:xfrm>
            <a:off x="798956" y="3066579"/>
            <a:ext cx="16687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rtl="0">
              <a:spcBef>
                <a:spcPts val="0"/>
              </a:spcBef>
              <a:spcAft>
                <a:spcPts val="0"/>
              </a:spcAft>
            </a:pPr>
            <a:r>
              <a:rPr lang="ko-KR" altLang="en-US" sz="2400" b="0" i="0" u="none" strike="noStrike">
                <a:solidFill>
                  <a:srgbClr val="FC5230"/>
                </a:solidFill>
                <a:effectLst/>
                <a:latin typeface="페이북 OTF Bold" panose="00000800000000000000" pitchFamily="50" charset="-127"/>
                <a:ea typeface="페이북 OTF Bold" panose="00000800000000000000" pitchFamily="50" charset="-127"/>
              </a:rPr>
              <a:t>▶ 테스트 모델링 결과</a:t>
            </a:r>
            <a:endParaRPr lang="en-US" altLang="ko-KR" sz="2400" b="0" i="0" u="none" strike="noStrike">
              <a:solidFill>
                <a:srgbClr val="FC5230"/>
              </a:solidFill>
              <a:effectLst/>
              <a:latin typeface="페이북 OTF Bold" panose="00000800000000000000" pitchFamily="50" charset="-127"/>
              <a:ea typeface="페이북 OTF Bold" panose="00000800000000000000" pitchFamily="50" charset="-127"/>
            </a:endParaRPr>
          </a:p>
          <a:p>
            <a:pPr algn="just" rtl="0">
              <a:spcBef>
                <a:spcPts val="0"/>
              </a:spcBef>
              <a:spcAft>
                <a:spcPts val="0"/>
              </a:spcAft>
            </a:pPr>
            <a:r>
              <a:rPr lang="en-US" altLang="ko-KR" sz="2400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Case 2 </a:t>
            </a:r>
            <a:r>
              <a:rPr lang="en-US" altLang="ko-KR" sz="2000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: </a:t>
            </a:r>
            <a:r>
              <a:rPr lang="ko-KR" altLang="en-US" sz="1600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사용자의 속성</a:t>
            </a:r>
            <a:r>
              <a:rPr lang="en-US" altLang="ko-KR" sz="1600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(</a:t>
            </a:r>
            <a:r>
              <a:rPr lang="ko-KR" altLang="en-US" sz="1600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연령</a:t>
            </a:r>
            <a:r>
              <a:rPr lang="en-US" altLang="ko-KR" sz="1600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)</a:t>
            </a:r>
            <a:r>
              <a:rPr lang="ko-KR" altLang="en-US" sz="1600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을 고려해서 음식을 추천해주는지</a:t>
            </a:r>
            <a:endParaRPr lang="en-US" altLang="ko-KR">
              <a:latin typeface="페이북 OTF Bold" panose="00000800000000000000" pitchFamily="50" charset="-127"/>
              <a:ea typeface="페이북 OTF Bold" panose="00000800000000000000" pitchFamily="50" charset="-127"/>
            </a:endParaRPr>
          </a:p>
        </p:txBody>
      </p:sp>
      <p:graphicFrame>
        <p:nvGraphicFramePr>
          <p:cNvPr id="7" name="표 9">
            <a:extLst>
              <a:ext uri="{FF2B5EF4-FFF2-40B4-BE49-F238E27FC236}">
                <a16:creationId xmlns:a16="http://schemas.microsoft.com/office/drawing/2014/main" id="{ABD5FE4E-BAB9-4C1D-919C-46963B4276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0046257"/>
              </p:ext>
            </p:extLst>
          </p:nvPr>
        </p:nvGraphicFramePr>
        <p:xfrm>
          <a:off x="685800" y="5818376"/>
          <a:ext cx="7387771" cy="1169365"/>
        </p:xfrm>
        <a:graphic>
          <a:graphicData uri="http://schemas.openxmlformats.org/drawingml/2006/table">
            <a:tbl>
              <a:tblPr firstRow="1" bandRow="1">
                <a:tableStyleId>{2A488322-F2BA-4B5B-9748-0D474271808F}</a:tableStyleId>
              </a:tblPr>
              <a:tblGrid>
                <a:gridCol w="1208908">
                  <a:extLst>
                    <a:ext uri="{9D8B030D-6E8A-4147-A177-3AD203B41FA5}">
                      <a16:colId xmlns:a16="http://schemas.microsoft.com/office/drawing/2014/main" val="3967259147"/>
                    </a:ext>
                  </a:extLst>
                </a:gridCol>
                <a:gridCol w="1544716">
                  <a:extLst>
                    <a:ext uri="{9D8B030D-6E8A-4147-A177-3AD203B41FA5}">
                      <a16:colId xmlns:a16="http://schemas.microsoft.com/office/drawing/2014/main" val="1714750910"/>
                    </a:ext>
                  </a:extLst>
                </a:gridCol>
                <a:gridCol w="4634147">
                  <a:extLst>
                    <a:ext uri="{9D8B030D-6E8A-4147-A177-3AD203B41FA5}">
                      <a16:colId xmlns:a16="http://schemas.microsoft.com/office/drawing/2014/main" val="890518246"/>
                    </a:ext>
                  </a:extLst>
                </a:gridCol>
              </a:tblGrid>
              <a:tr h="39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페이북 OTF Bold" panose="00000800000000000000" pitchFamily="50" charset="-127"/>
                          <a:ea typeface="페이북 OTF Bold" panose="00000800000000000000" pitchFamily="50" charset="-127"/>
                        </a:rPr>
                        <a:t>USER_ID</a:t>
                      </a:r>
                      <a:endParaRPr lang="ko-KR" altLang="en-US">
                        <a:latin typeface="페이북 OTF Bold" panose="00000800000000000000" pitchFamily="50" charset="-127"/>
                        <a:ea typeface="페이북 OTF Bold" panose="00000800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페이북 OTF Bold" panose="00000800000000000000" pitchFamily="50" charset="-127"/>
                          <a:ea typeface="페이북 OTF Bold" panose="00000800000000000000" pitchFamily="50" charset="-127"/>
                        </a:rPr>
                        <a:t>AGEGROUP</a:t>
                      </a:r>
                      <a:endParaRPr lang="ko-KR" altLang="en-US">
                        <a:latin typeface="페이북 OTF Bold" panose="00000800000000000000" pitchFamily="50" charset="-127"/>
                        <a:ea typeface="페이북 OTF Bold" panose="00000800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latin typeface="페이북 OTF Bold" panose="00000800000000000000" pitchFamily="50" charset="-127"/>
                          <a:ea typeface="페이북 OTF Bold" panose="00000800000000000000" pitchFamily="50" charset="-127"/>
                        </a:rPr>
                        <a:t>추천 리스트 중 최상단에 있는 </a:t>
                      </a:r>
                      <a:r>
                        <a:rPr lang="en-US" altLang="ko-KR">
                          <a:latin typeface="페이북 OTF Bold" panose="00000800000000000000" pitchFamily="50" charset="-127"/>
                          <a:ea typeface="페이북 OTF Bold" panose="00000800000000000000" pitchFamily="50" charset="-127"/>
                        </a:rPr>
                        <a:t>ITEM_ID</a:t>
                      </a:r>
                      <a:endParaRPr lang="ko-KR" altLang="en-US">
                        <a:latin typeface="페이북 OTF Bold" panose="00000800000000000000" pitchFamily="50" charset="-127"/>
                        <a:ea typeface="페이북 OTF Bold" panose="00000800000000000000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2885464"/>
                  </a:ext>
                </a:extLst>
              </a:tr>
              <a:tr h="3879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페이북 OTF Bold" panose="00000800000000000000" pitchFamily="50" charset="-127"/>
                          <a:ea typeface="페이북 OTF Bold" panose="00000800000000000000" pitchFamily="50" charset="-127"/>
                        </a:rPr>
                        <a:t>9</a:t>
                      </a:r>
                      <a:endParaRPr lang="ko-KR" altLang="en-US">
                        <a:latin typeface="페이북 OTF Bold" panose="00000800000000000000" pitchFamily="50" charset="-127"/>
                        <a:ea typeface="페이북 OTF Bold" panose="00000800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페이북 OTF Bold" panose="00000800000000000000" pitchFamily="50" charset="-127"/>
                          <a:ea typeface="페이북 OTF Bold" panose="00000800000000000000" pitchFamily="50" charset="-127"/>
                        </a:rPr>
                        <a:t>10</a:t>
                      </a:r>
                      <a:endParaRPr lang="ko-KR" altLang="en-US">
                        <a:latin typeface="페이북 OTF Bold" panose="00000800000000000000" pitchFamily="50" charset="-127"/>
                        <a:ea typeface="페이북 OTF Bold" panose="00000800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페이북 OTF Bold" panose="00000800000000000000" pitchFamily="50" charset="-127"/>
                          <a:ea typeface="페이북 OTF Bold" panose="00000800000000000000" pitchFamily="50" charset="-127"/>
                        </a:rPr>
                        <a:t>100</a:t>
                      </a:r>
                      <a:endParaRPr lang="ko-KR" altLang="en-US">
                        <a:latin typeface="페이북 OTF Bold" panose="00000800000000000000" pitchFamily="50" charset="-127"/>
                        <a:ea typeface="페이북 OTF Bold" panose="00000800000000000000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6388735"/>
                  </a:ext>
                </a:extLst>
              </a:tr>
              <a:tr h="3879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페이북 OTF Bold" panose="00000800000000000000" pitchFamily="50" charset="-127"/>
                          <a:ea typeface="페이북 OTF Bold" panose="00000800000000000000" pitchFamily="50" charset="-127"/>
                        </a:rPr>
                        <a:t>41(32+9)</a:t>
                      </a:r>
                      <a:endParaRPr lang="ko-KR" altLang="en-US">
                        <a:latin typeface="페이북 OTF Bold" panose="00000800000000000000" pitchFamily="50" charset="-127"/>
                        <a:ea typeface="페이북 OTF Bold" panose="00000800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페이북 OTF Bold" panose="00000800000000000000" pitchFamily="50" charset="-127"/>
                          <a:ea typeface="페이북 OTF Bold" panose="00000800000000000000" pitchFamily="50" charset="-127"/>
                        </a:rPr>
                        <a:t>20</a:t>
                      </a:r>
                      <a:endParaRPr lang="ko-KR" altLang="en-US">
                        <a:latin typeface="페이북 OTF Bold" panose="00000800000000000000" pitchFamily="50" charset="-127"/>
                        <a:ea typeface="페이북 OTF Bold" panose="00000800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페이북 OTF Bold" panose="00000800000000000000" pitchFamily="50" charset="-127"/>
                          <a:ea typeface="페이북 OTF Bold" panose="00000800000000000000" pitchFamily="50" charset="-127"/>
                        </a:rPr>
                        <a:t>200</a:t>
                      </a:r>
                      <a:endParaRPr lang="ko-KR" altLang="en-US">
                        <a:latin typeface="페이북 OTF Bold" panose="00000800000000000000" pitchFamily="50" charset="-127"/>
                        <a:ea typeface="페이북 OTF Bold" panose="00000800000000000000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8524497"/>
                  </a:ext>
                </a:extLst>
              </a:tr>
            </a:tbl>
          </a:graphicData>
        </a:graphic>
      </p:graphicFrame>
      <p:graphicFrame>
        <p:nvGraphicFramePr>
          <p:cNvPr id="19" name="표 8">
            <a:extLst>
              <a:ext uri="{FF2B5EF4-FFF2-40B4-BE49-F238E27FC236}">
                <a16:creationId xmlns:a16="http://schemas.microsoft.com/office/drawing/2014/main" id="{23BB4F88-6435-4025-A0D6-D976E956B1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4232065"/>
              </p:ext>
            </p:extLst>
          </p:nvPr>
        </p:nvGraphicFramePr>
        <p:xfrm>
          <a:off x="8305800" y="2400300"/>
          <a:ext cx="9220199" cy="749808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{2A488322-F2BA-4B5B-9748-0D474271808F}</a:tableStyleId>
              </a:tblPr>
              <a:tblGrid>
                <a:gridCol w="953643">
                  <a:extLst>
                    <a:ext uri="{9D8B030D-6E8A-4147-A177-3AD203B41FA5}">
                      <a16:colId xmlns:a16="http://schemas.microsoft.com/office/drawing/2014/main" val="465923302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184227811"/>
                    </a:ext>
                  </a:extLst>
                </a:gridCol>
                <a:gridCol w="6818756">
                  <a:extLst>
                    <a:ext uri="{9D8B030D-6E8A-4147-A177-3AD203B41FA5}">
                      <a16:colId xmlns:a16="http://schemas.microsoft.com/office/drawing/2014/main" val="3363799594"/>
                    </a:ext>
                  </a:extLst>
                </a:gridCol>
              </a:tblGrid>
              <a:tr h="1591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USER #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AGEGROUP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/>
                        <a:t>interact with ITEM #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7863527"/>
                  </a:ext>
                </a:extLst>
              </a:tr>
              <a:tr h="1591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10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1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8667231"/>
                  </a:ext>
                </a:extLst>
              </a:tr>
              <a:tr h="1591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2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10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1, 2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3705952"/>
                  </a:ext>
                </a:extLst>
              </a:tr>
              <a:tr h="1591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…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10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…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3448126"/>
                  </a:ext>
                </a:extLst>
              </a:tr>
              <a:tr h="1591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8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10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1, 2, 3, 4, 5, 6, 7, 8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3052019"/>
                  </a:ext>
                </a:extLst>
              </a:tr>
              <a:tr h="1591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9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10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1, 2, 3, 4, 5, 6, 7, 8, 9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0732282"/>
                  </a:ext>
                </a:extLst>
              </a:tr>
              <a:tr h="1591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10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10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/>
                        <a:t>1, 2, 3, 4, 5, 6, 7, 8, 9,</a:t>
                      </a:r>
                      <a:r>
                        <a:rPr lang="ko-KR" altLang="en-US"/>
                        <a:t> </a:t>
                      </a:r>
                      <a:r>
                        <a:rPr lang="en-US" altLang="ko-KR" sz="2400" b="1">
                          <a:solidFill>
                            <a:srgbClr val="FF0000"/>
                          </a:solidFill>
                        </a:rPr>
                        <a:t>100</a:t>
                      </a:r>
                      <a:endParaRPr lang="ko-KR" altLang="en-US" b="1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0867507"/>
                  </a:ext>
                </a:extLst>
              </a:tr>
              <a:tr h="1591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11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10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/>
                        <a:t>1, 2, 3, 4, 5, 6, 7, 8, 9,</a:t>
                      </a:r>
                      <a:r>
                        <a:rPr lang="ko-KR" altLang="en-US"/>
                        <a:t> </a:t>
                      </a:r>
                      <a:r>
                        <a:rPr lang="en-US" altLang="ko-KR" sz="2400" b="1">
                          <a:solidFill>
                            <a:srgbClr val="FF0000"/>
                          </a:solidFill>
                        </a:rPr>
                        <a:t>100</a:t>
                      </a:r>
                      <a:r>
                        <a:rPr lang="en-US" altLang="ko-KR"/>
                        <a:t>,</a:t>
                      </a:r>
                      <a:r>
                        <a:rPr lang="ko-KR" altLang="en-US"/>
                        <a:t> </a:t>
                      </a:r>
                      <a:r>
                        <a:rPr lang="en-US" altLang="ko-KR"/>
                        <a:t>11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003116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…</a:t>
                      </a:r>
                      <a:endParaRPr lang="ko-KR" altLang="en-US"/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10</a:t>
                      </a:r>
                      <a:endParaRPr lang="ko-KR" altLang="en-US"/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53836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32</a:t>
                      </a:r>
                      <a:endParaRPr lang="ko-KR" altLang="en-US"/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10</a:t>
                      </a:r>
                      <a:endParaRPr lang="ko-KR" altLang="en-US"/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/>
                        <a:t>1, 2, 3, 4, 5, 6, 7, 8,</a:t>
                      </a:r>
                      <a:r>
                        <a:rPr lang="ko-KR" altLang="en-US"/>
                        <a:t> </a:t>
                      </a:r>
                      <a:r>
                        <a:rPr lang="en-US" altLang="ko-KR"/>
                        <a:t>9,</a:t>
                      </a:r>
                      <a:r>
                        <a:rPr lang="ko-KR" altLang="en-US"/>
                        <a:t> </a:t>
                      </a:r>
                      <a:r>
                        <a:rPr lang="en-US" altLang="ko-KR" sz="2400" b="1">
                          <a:solidFill>
                            <a:srgbClr val="FF0000"/>
                          </a:solidFill>
                        </a:rPr>
                        <a:t>100</a:t>
                      </a:r>
                      <a:r>
                        <a:rPr lang="en-US" altLang="ko-KR"/>
                        <a:t>,</a:t>
                      </a:r>
                      <a:r>
                        <a:rPr lang="ko-KR" altLang="en-US"/>
                        <a:t> </a:t>
                      </a:r>
                      <a:r>
                        <a:rPr lang="en-US" altLang="ko-KR"/>
                        <a:t>11,</a:t>
                      </a:r>
                      <a:r>
                        <a:rPr lang="ko-KR" altLang="en-US"/>
                        <a:t> </a:t>
                      </a:r>
                      <a:r>
                        <a:rPr lang="en-US" altLang="ko-KR"/>
                        <a:t>12,</a:t>
                      </a:r>
                      <a:r>
                        <a:rPr lang="ko-KR" altLang="en-US"/>
                        <a:t> </a:t>
                      </a:r>
                      <a:r>
                        <a:rPr lang="en-US" altLang="ko-KR"/>
                        <a:t>13,</a:t>
                      </a:r>
                      <a:r>
                        <a:rPr lang="ko-KR" altLang="en-US"/>
                        <a:t> </a:t>
                      </a:r>
                      <a:r>
                        <a:rPr lang="en-US" altLang="ko-KR"/>
                        <a:t>14, 15, … , 28, 29, 30, 31, 32</a:t>
                      </a:r>
                      <a:endParaRPr lang="ko-KR" altLang="en-US"/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74000502"/>
                  </a:ext>
                </a:extLst>
              </a:tr>
              <a:tr h="1591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33</a:t>
                      </a:r>
                      <a:endParaRPr lang="ko-KR" altLang="en-US"/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20</a:t>
                      </a:r>
                      <a:endParaRPr lang="ko-KR" altLang="en-US"/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1</a:t>
                      </a:r>
                      <a:endParaRPr lang="ko-KR" altLang="en-US"/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28258298"/>
                  </a:ext>
                </a:extLst>
              </a:tr>
              <a:tr h="1591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34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20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1, 2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0233959"/>
                  </a:ext>
                </a:extLst>
              </a:tr>
              <a:tr h="1591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…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20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…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000796"/>
                  </a:ext>
                </a:extLst>
              </a:tr>
              <a:tr h="1591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40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20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1, 2, 3, 4, 5, 6, 7, 8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236647"/>
                  </a:ext>
                </a:extLst>
              </a:tr>
              <a:tr h="2355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41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20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/>
                        <a:t>1, 2, 3, 4, 5, 6, 7, 8,</a:t>
                      </a:r>
                      <a:r>
                        <a:rPr lang="ko-KR" altLang="en-US"/>
                        <a:t> </a:t>
                      </a:r>
                      <a:r>
                        <a:rPr lang="en-US" altLang="ko-KR"/>
                        <a:t>9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626960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42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20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/>
                        <a:t>1, 2, 3, 4, 5, 6, 7, 8,</a:t>
                      </a:r>
                      <a:r>
                        <a:rPr lang="ko-KR" altLang="en-US"/>
                        <a:t> </a:t>
                      </a:r>
                      <a:r>
                        <a:rPr lang="en-US" altLang="ko-KR"/>
                        <a:t>9,</a:t>
                      </a:r>
                      <a:r>
                        <a:rPr lang="ko-KR" altLang="en-US"/>
                        <a:t> </a:t>
                      </a:r>
                      <a:r>
                        <a:rPr lang="en-US" altLang="ko-KR" sz="2400" b="1">
                          <a:solidFill>
                            <a:srgbClr val="0070C0"/>
                          </a:solidFill>
                        </a:rPr>
                        <a:t>200</a:t>
                      </a:r>
                      <a:endParaRPr lang="ko-KR" altLang="en-US" b="1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108224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43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20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/>
                        <a:t>1, 2, 3, 4, 5, 6, 7, 8, 9, </a:t>
                      </a:r>
                      <a:r>
                        <a:rPr lang="en-US" altLang="ko-KR" sz="2400" b="1">
                          <a:solidFill>
                            <a:srgbClr val="0070C0"/>
                          </a:solidFill>
                        </a:rPr>
                        <a:t>200</a:t>
                      </a:r>
                      <a:r>
                        <a:rPr lang="en-US" altLang="ko-KR"/>
                        <a:t>,</a:t>
                      </a:r>
                      <a:r>
                        <a:rPr lang="ko-KR" altLang="en-US"/>
                        <a:t> </a:t>
                      </a:r>
                      <a:r>
                        <a:rPr lang="en-US" altLang="ko-KR"/>
                        <a:t>11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2435501"/>
                  </a:ext>
                </a:extLst>
              </a:tr>
              <a:tr h="1591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…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20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…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3926575"/>
                  </a:ext>
                </a:extLst>
              </a:tr>
              <a:tr h="1591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64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20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/>
                        <a:t>1, 2, 3, 4, 5, 6, 7, 8,</a:t>
                      </a:r>
                      <a:r>
                        <a:rPr lang="ko-KR" altLang="en-US"/>
                        <a:t> </a:t>
                      </a:r>
                      <a:r>
                        <a:rPr lang="en-US" altLang="ko-KR"/>
                        <a:t>9,</a:t>
                      </a:r>
                      <a:r>
                        <a:rPr lang="ko-KR" altLang="en-US"/>
                        <a:t> </a:t>
                      </a:r>
                      <a:r>
                        <a:rPr lang="en-US" altLang="ko-KR" sz="2400" b="1">
                          <a:solidFill>
                            <a:srgbClr val="0070C0"/>
                          </a:solidFill>
                        </a:rPr>
                        <a:t>200</a:t>
                      </a:r>
                      <a:r>
                        <a:rPr lang="en-US" altLang="ko-KR"/>
                        <a:t>,</a:t>
                      </a:r>
                      <a:r>
                        <a:rPr lang="ko-KR" altLang="en-US"/>
                        <a:t> </a:t>
                      </a:r>
                      <a:r>
                        <a:rPr lang="en-US" altLang="ko-KR"/>
                        <a:t>11,</a:t>
                      </a:r>
                      <a:r>
                        <a:rPr lang="ko-KR" altLang="en-US"/>
                        <a:t> </a:t>
                      </a:r>
                      <a:r>
                        <a:rPr lang="en-US" altLang="ko-KR"/>
                        <a:t>12,</a:t>
                      </a:r>
                      <a:r>
                        <a:rPr lang="ko-KR" altLang="en-US"/>
                        <a:t> </a:t>
                      </a:r>
                      <a:r>
                        <a:rPr lang="en-US" altLang="ko-KR"/>
                        <a:t>13,</a:t>
                      </a:r>
                      <a:r>
                        <a:rPr lang="ko-KR" altLang="en-US"/>
                        <a:t> </a:t>
                      </a:r>
                      <a:r>
                        <a:rPr lang="en-US" altLang="ko-KR"/>
                        <a:t>14, 15, … , 28, 29, 30, 31, 32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02403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322604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0E290E35-5D01-4C14-B4AA-3AA26B40B601}"/>
              </a:ext>
            </a:extLst>
          </p:cNvPr>
          <p:cNvSpPr txBox="1"/>
          <p:nvPr/>
        </p:nvSpPr>
        <p:spPr>
          <a:xfrm>
            <a:off x="10896600" y="1291762"/>
            <a:ext cx="3522423" cy="954107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2000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[Case 2. </a:t>
            </a:r>
            <a:r>
              <a:rPr lang="ko-KR" altLang="en-US" sz="2000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기대되는 추천</a:t>
            </a:r>
            <a:r>
              <a:rPr lang="en-US" altLang="ko-KR" sz="2000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]</a:t>
            </a:r>
          </a:p>
          <a:p>
            <a:endParaRPr lang="en-US" altLang="ko-KR" sz="1600">
              <a:latin typeface="페이북 OTF Bold" panose="00000800000000000000" pitchFamily="50" charset="-127"/>
              <a:ea typeface="페이북 OTF Bold" panose="00000800000000000000" pitchFamily="50" charset="-127"/>
            </a:endParaRPr>
          </a:p>
          <a:p>
            <a:r>
              <a:rPr lang="ko-KR" altLang="en-US" sz="2000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 </a:t>
            </a:r>
            <a:endParaRPr lang="en-US" altLang="ko-KR" sz="2000">
              <a:latin typeface="페이북 OTF Bold" panose="00000800000000000000" pitchFamily="50" charset="-127"/>
              <a:ea typeface="페이북 OTF Bold" panose="00000800000000000000" pitchFamily="50" charset="-127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1067733" y="1535736"/>
            <a:ext cx="6426973" cy="107907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4700">
                <a:solidFill>
                  <a:srgbClr val="FC5230"/>
                </a:solidFill>
                <a:latin typeface="페이북 OTF Bold" panose="00000800000000000000" pitchFamily="50" charset="-127"/>
                <a:ea typeface="페이북 OTF Bold" panose="00000800000000000000" pitchFamily="50" charset="-127"/>
                <a:cs typeface="여기어때 잘난체 OTF" pitchFamily="34" charset="0"/>
              </a:rPr>
              <a:t>구성원 별 상세 기여 내용</a:t>
            </a:r>
            <a:endParaRPr lang="en-US">
              <a:latin typeface="페이북 OTF Bold" panose="00000800000000000000" pitchFamily="50" charset="-127"/>
              <a:ea typeface="페이북 OTF Bold" panose="00000800000000000000" pitchFamily="50" charset="-127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67733" y="986962"/>
            <a:ext cx="1992205" cy="797253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3500" dirty="0">
                <a:solidFill>
                  <a:srgbClr val="FC5230"/>
                </a:solidFill>
                <a:latin typeface="페이북 OTF Bold" panose="00000800000000000000" pitchFamily="50" charset="-127"/>
                <a:cs typeface="여기어때 잘난체 OTF" pitchFamily="34" charset="0"/>
              </a:rPr>
              <a:t>03</a:t>
            </a:r>
            <a:endParaRPr lang="en-US" dirty="0"/>
          </a:p>
        </p:txBody>
      </p:sp>
      <p:sp>
        <p:nvSpPr>
          <p:cNvPr id="4" name="Object 4"/>
          <p:cNvSpPr txBox="1"/>
          <p:nvPr/>
        </p:nvSpPr>
        <p:spPr>
          <a:xfrm>
            <a:off x="5296367" y="2323188"/>
            <a:ext cx="2198340" cy="291624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600">
                <a:solidFill>
                  <a:srgbClr val="3B3B3B"/>
                </a:solidFill>
                <a:latin typeface="페이북 OTF Bold" panose="00000800000000000000" pitchFamily="50" charset="-127"/>
                <a:ea typeface="페이북 OTF Bold" panose="00000800000000000000" pitchFamily="50" charset="-127"/>
              </a:rPr>
              <a:t>2017121261 </a:t>
            </a:r>
            <a:r>
              <a:rPr lang="ko-KR" altLang="en-US" sz="1600">
                <a:solidFill>
                  <a:srgbClr val="3B3B3B"/>
                </a:solidFill>
                <a:latin typeface="페이북 OTF Bold" panose="00000800000000000000" pitchFamily="50" charset="-127"/>
                <a:ea typeface="페이북 OTF Bold" panose="00000800000000000000" pitchFamily="50" charset="-127"/>
              </a:rPr>
              <a:t>허태영</a:t>
            </a:r>
            <a:endParaRPr lang="en-US" sz="1600">
              <a:latin typeface="페이북 OTF Bold" panose="00000800000000000000" pitchFamily="50" charset="-127"/>
              <a:ea typeface="페이북 OTF Bold" panose="00000800000000000000" pitchFamily="50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1817556" y="1273973"/>
            <a:ext cx="2430063" cy="35800"/>
            <a:chOff x="1817556" y="1273973"/>
            <a:chExt cx="2430063" cy="3580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817556" y="1273973"/>
              <a:ext cx="2430063" cy="35800"/>
            </a:xfrm>
            <a:prstGeom prst="rect">
              <a:avLst/>
            </a:prstGeom>
          </p:spPr>
        </p:pic>
      </p:grpSp>
      <p:graphicFrame>
        <p:nvGraphicFramePr>
          <p:cNvPr id="7" name="표 9">
            <a:extLst>
              <a:ext uri="{FF2B5EF4-FFF2-40B4-BE49-F238E27FC236}">
                <a16:creationId xmlns:a16="http://schemas.microsoft.com/office/drawing/2014/main" id="{ABD5FE4E-BAB9-4C1D-919C-46963B4276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7022214"/>
              </p:ext>
            </p:extLst>
          </p:nvPr>
        </p:nvGraphicFramePr>
        <p:xfrm>
          <a:off x="9058979" y="1738038"/>
          <a:ext cx="7387771" cy="1169365"/>
        </p:xfrm>
        <a:graphic>
          <a:graphicData uri="http://schemas.openxmlformats.org/drawingml/2006/table">
            <a:tbl>
              <a:tblPr firstRow="1" bandRow="1">
                <a:tableStyleId>{2A488322-F2BA-4B5B-9748-0D474271808F}</a:tableStyleId>
              </a:tblPr>
              <a:tblGrid>
                <a:gridCol w="1208908">
                  <a:extLst>
                    <a:ext uri="{9D8B030D-6E8A-4147-A177-3AD203B41FA5}">
                      <a16:colId xmlns:a16="http://schemas.microsoft.com/office/drawing/2014/main" val="3967259147"/>
                    </a:ext>
                  </a:extLst>
                </a:gridCol>
                <a:gridCol w="1544716">
                  <a:extLst>
                    <a:ext uri="{9D8B030D-6E8A-4147-A177-3AD203B41FA5}">
                      <a16:colId xmlns:a16="http://schemas.microsoft.com/office/drawing/2014/main" val="1714750910"/>
                    </a:ext>
                  </a:extLst>
                </a:gridCol>
                <a:gridCol w="4634147">
                  <a:extLst>
                    <a:ext uri="{9D8B030D-6E8A-4147-A177-3AD203B41FA5}">
                      <a16:colId xmlns:a16="http://schemas.microsoft.com/office/drawing/2014/main" val="890518246"/>
                    </a:ext>
                  </a:extLst>
                </a:gridCol>
              </a:tblGrid>
              <a:tr h="39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페이북 OTF Bold" panose="00000800000000000000" pitchFamily="50" charset="-127"/>
                          <a:ea typeface="페이북 OTF Bold" panose="00000800000000000000" pitchFamily="50" charset="-127"/>
                        </a:rPr>
                        <a:t>USER_ID</a:t>
                      </a:r>
                      <a:endParaRPr lang="ko-KR" altLang="en-US">
                        <a:latin typeface="페이북 OTF Bold" panose="00000800000000000000" pitchFamily="50" charset="-127"/>
                        <a:ea typeface="페이북 OTF Bold" panose="00000800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페이북 OTF Bold" panose="00000800000000000000" pitchFamily="50" charset="-127"/>
                          <a:ea typeface="페이북 OTF Bold" panose="00000800000000000000" pitchFamily="50" charset="-127"/>
                        </a:rPr>
                        <a:t>AGEGROUP</a:t>
                      </a:r>
                      <a:endParaRPr lang="ko-KR" altLang="en-US">
                        <a:latin typeface="페이북 OTF Bold" panose="00000800000000000000" pitchFamily="50" charset="-127"/>
                        <a:ea typeface="페이북 OTF Bold" panose="00000800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latin typeface="페이북 OTF Bold" panose="00000800000000000000" pitchFamily="50" charset="-127"/>
                          <a:ea typeface="페이북 OTF Bold" panose="00000800000000000000" pitchFamily="50" charset="-127"/>
                        </a:rPr>
                        <a:t>추천 리스트 중 최상단에 있는 </a:t>
                      </a:r>
                      <a:r>
                        <a:rPr lang="en-US" altLang="ko-KR">
                          <a:latin typeface="페이북 OTF Bold" panose="00000800000000000000" pitchFamily="50" charset="-127"/>
                          <a:ea typeface="페이북 OTF Bold" panose="00000800000000000000" pitchFamily="50" charset="-127"/>
                        </a:rPr>
                        <a:t>ITEM_ID</a:t>
                      </a:r>
                      <a:endParaRPr lang="ko-KR" altLang="en-US">
                        <a:latin typeface="페이북 OTF Bold" panose="00000800000000000000" pitchFamily="50" charset="-127"/>
                        <a:ea typeface="페이북 OTF Bold" panose="00000800000000000000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2885464"/>
                  </a:ext>
                </a:extLst>
              </a:tr>
              <a:tr h="3879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페이북 OTF Bold" panose="00000800000000000000" pitchFamily="50" charset="-127"/>
                          <a:ea typeface="페이북 OTF Bold" panose="00000800000000000000" pitchFamily="50" charset="-127"/>
                        </a:rPr>
                        <a:t>9</a:t>
                      </a:r>
                      <a:endParaRPr lang="ko-KR" altLang="en-US">
                        <a:latin typeface="페이북 OTF Bold" panose="00000800000000000000" pitchFamily="50" charset="-127"/>
                        <a:ea typeface="페이북 OTF Bold" panose="00000800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페이북 OTF Bold" panose="00000800000000000000" pitchFamily="50" charset="-127"/>
                          <a:ea typeface="페이북 OTF Bold" panose="00000800000000000000" pitchFamily="50" charset="-127"/>
                        </a:rPr>
                        <a:t>10</a:t>
                      </a:r>
                      <a:endParaRPr lang="ko-KR" altLang="en-US">
                        <a:latin typeface="페이북 OTF Bold" panose="00000800000000000000" pitchFamily="50" charset="-127"/>
                        <a:ea typeface="페이북 OTF Bold" panose="00000800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페이북 OTF Bold" panose="00000800000000000000" pitchFamily="50" charset="-127"/>
                          <a:ea typeface="페이북 OTF Bold" panose="00000800000000000000" pitchFamily="50" charset="-127"/>
                        </a:rPr>
                        <a:t>100</a:t>
                      </a:r>
                      <a:endParaRPr lang="ko-KR" altLang="en-US">
                        <a:latin typeface="페이북 OTF Bold" panose="00000800000000000000" pitchFamily="50" charset="-127"/>
                        <a:ea typeface="페이북 OTF Bold" panose="00000800000000000000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6388735"/>
                  </a:ext>
                </a:extLst>
              </a:tr>
              <a:tr h="3879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페이북 OTF Bold" panose="00000800000000000000" pitchFamily="50" charset="-127"/>
                          <a:ea typeface="페이북 OTF Bold" panose="00000800000000000000" pitchFamily="50" charset="-127"/>
                        </a:rPr>
                        <a:t>41(32+9)</a:t>
                      </a:r>
                      <a:endParaRPr lang="ko-KR" altLang="en-US">
                        <a:latin typeface="페이북 OTF Bold" panose="00000800000000000000" pitchFamily="50" charset="-127"/>
                        <a:ea typeface="페이북 OTF Bold" panose="00000800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페이북 OTF Bold" panose="00000800000000000000" pitchFamily="50" charset="-127"/>
                          <a:ea typeface="페이북 OTF Bold" panose="00000800000000000000" pitchFamily="50" charset="-127"/>
                        </a:rPr>
                        <a:t>20</a:t>
                      </a:r>
                      <a:endParaRPr lang="ko-KR" altLang="en-US">
                        <a:latin typeface="페이북 OTF Bold" panose="00000800000000000000" pitchFamily="50" charset="-127"/>
                        <a:ea typeface="페이북 OTF Bold" panose="00000800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페이북 OTF Bold" panose="00000800000000000000" pitchFamily="50" charset="-127"/>
                          <a:ea typeface="페이북 OTF Bold" panose="00000800000000000000" pitchFamily="50" charset="-127"/>
                        </a:rPr>
                        <a:t>200</a:t>
                      </a:r>
                      <a:endParaRPr lang="ko-KR" altLang="en-US">
                        <a:latin typeface="페이북 OTF Bold" panose="00000800000000000000" pitchFamily="50" charset="-127"/>
                        <a:ea typeface="페이북 OTF Bold" panose="00000800000000000000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8524497"/>
                  </a:ext>
                </a:extLst>
              </a:tr>
            </a:tbl>
          </a:graphicData>
        </a:graphic>
      </p:graphicFrame>
      <p:grpSp>
        <p:nvGrpSpPr>
          <p:cNvPr id="27" name="그룹 26">
            <a:extLst>
              <a:ext uri="{FF2B5EF4-FFF2-40B4-BE49-F238E27FC236}">
                <a16:creationId xmlns:a16="http://schemas.microsoft.com/office/drawing/2014/main" id="{898749E8-3304-406F-B030-1BE567298D3E}"/>
              </a:ext>
            </a:extLst>
          </p:cNvPr>
          <p:cNvGrpSpPr/>
          <p:nvPr/>
        </p:nvGrpSpPr>
        <p:grpSpPr>
          <a:xfrm>
            <a:off x="1818543" y="4010854"/>
            <a:ext cx="6487257" cy="5843730"/>
            <a:chOff x="1288143" y="4010854"/>
            <a:chExt cx="6487257" cy="5843730"/>
          </a:xfrm>
        </p:grpSpPr>
        <p:pic>
          <p:nvPicPr>
            <p:cNvPr id="8" name="그림 7" descr="테이블이(가) 표시된 사진&#10;&#10;자동 생성된 설명">
              <a:extLst>
                <a:ext uri="{FF2B5EF4-FFF2-40B4-BE49-F238E27FC236}">
                  <a16:creationId xmlns:a16="http://schemas.microsoft.com/office/drawing/2014/main" id="{BD5B19DF-0BDB-4C3F-ABB8-5DBBEA05FC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8143" y="4381500"/>
              <a:ext cx="6480000" cy="547308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20A0FFF-BCE6-4281-9FE9-9004F1902040}"/>
                </a:ext>
              </a:extLst>
            </p:cNvPr>
            <p:cNvSpPr txBox="1"/>
            <p:nvPr/>
          </p:nvSpPr>
          <p:spPr>
            <a:xfrm>
              <a:off x="1295400" y="4010854"/>
              <a:ext cx="6480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200">
                  <a:solidFill>
                    <a:srgbClr val="000000"/>
                  </a:solidFill>
                  <a:latin typeface="페이북 OTF Bold" panose="00000800000000000000" pitchFamily="50" charset="-127"/>
                  <a:ea typeface="페이북 OTF Bold" panose="00000800000000000000" pitchFamily="50" charset="-127"/>
                </a:rPr>
                <a:t>[ </a:t>
              </a:r>
              <a:r>
                <a:rPr lang="en-US" altLang="ko-KR" sz="1200" err="1">
                  <a:solidFill>
                    <a:srgbClr val="000000"/>
                  </a:solidFill>
                  <a:latin typeface="페이북 OTF Bold" panose="00000800000000000000" pitchFamily="50" charset="-127"/>
                  <a:ea typeface="페이북 OTF Bold" panose="00000800000000000000" pitchFamily="50" charset="-127"/>
                </a:rPr>
                <a:t>GetRecommendations</a:t>
              </a:r>
              <a:r>
                <a:rPr lang="en-US" altLang="ko-KR" sz="1200">
                  <a:solidFill>
                    <a:srgbClr val="000000"/>
                  </a:solidFill>
                  <a:latin typeface="페이북 OTF Bold" panose="00000800000000000000" pitchFamily="50" charset="-127"/>
                  <a:ea typeface="페이북 OTF Bold" panose="00000800000000000000" pitchFamily="50" charset="-127"/>
                </a:rPr>
                <a:t> </a:t>
              </a:r>
              <a:r>
                <a:rPr lang="ko-KR" altLang="en-US" sz="1200">
                  <a:solidFill>
                    <a:srgbClr val="000000"/>
                  </a:solidFill>
                  <a:latin typeface="페이북 OTF Bold" panose="00000800000000000000" pitchFamily="50" charset="-127"/>
                  <a:ea typeface="페이북 OTF Bold" panose="00000800000000000000" pitchFamily="50" charset="-127"/>
                </a:rPr>
                <a:t>의 인자로 </a:t>
              </a:r>
              <a:r>
                <a:rPr lang="en-US" altLang="ko-KR" sz="1200">
                  <a:solidFill>
                    <a:srgbClr val="000000"/>
                  </a:solidFill>
                  <a:latin typeface="페이북 OTF Bold" panose="00000800000000000000" pitchFamily="50" charset="-127"/>
                  <a:ea typeface="페이북 OTF Bold" panose="00000800000000000000" pitchFamily="50" charset="-127"/>
                </a:rPr>
                <a:t>USER_ID  #</a:t>
              </a:r>
              <a:r>
                <a:rPr lang="en-US" altLang="ko-KR">
                  <a:solidFill>
                    <a:srgbClr val="FC5230"/>
                  </a:solidFill>
                  <a:latin typeface="페이북 OTF Bold" panose="00000800000000000000" pitchFamily="50" charset="-127"/>
                  <a:ea typeface="페이북 OTF Bold" panose="00000800000000000000" pitchFamily="50" charset="-127"/>
                </a:rPr>
                <a:t>9</a:t>
              </a:r>
              <a:r>
                <a:rPr lang="en-US" altLang="ko-KR" sz="1200">
                  <a:solidFill>
                    <a:srgbClr val="000000"/>
                  </a:solidFill>
                  <a:latin typeface="페이북 OTF Bold" panose="00000800000000000000" pitchFamily="50" charset="-127"/>
                  <a:ea typeface="페이북 OTF Bold" panose="00000800000000000000" pitchFamily="50" charset="-127"/>
                </a:rPr>
                <a:t> </a:t>
              </a:r>
              <a:r>
                <a:rPr lang="ko-KR" altLang="en-US" sz="1200">
                  <a:solidFill>
                    <a:srgbClr val="000000"/>
                  </a:solidFill>
                  <a:latin typeface="페이북 OTF Bold" panose="00000800000000000000" pitchFamily="50" charset="-127"/>
                  <a:ea typeface="페이북 OTF Bold" panose="00000800000000000000" pitchFamily="50" charset="-127"/>
                </a:rPr>
                <a:t>를 입력 해준 경우 </a:t>
              </a:r>
              <a:r>
                <a:rPr lang="en-US" altLang="ko-KR" sz="1200">
                  <a:solidFill>
                    <a:srgbClr val="000000"/>
                  </a:solidFill>
                  <a:latin typeface="페이북 OTF Bold" panose="00000800000000000000" pitchFamily="50" charset="-127"/>
                  <a:ea typeface="페이북 OTF Bold" panose="00000800000000000000" pitchFamily="50" charset="-127"/>
                </a:rPr>
                <a:t>] </a:t>
              </a:r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4F5D9062-45C1-4DCE-82FF-81A715770677}"/>
                </a:ext>
              </a:extLst>
            </p:cNvPr>
            <p:cNvSpPr/>
            <p:nvPr/>
          </p:nvSpPr>
          <p:spPr>
            <a:xfrm>
              <a:off x="1447800" y="5981700"/>
              <a:ext cx="533400" cy="304800"/>
            </a:xfrm>
            <a:prstGeom prst="ellipse">
              <a:avLst/>
            </a:prstGeom>
            <a:solidFill>
              <a:srgbClr val="F79646">
                <a:alpha val="40000"/>
              </a:srgbClr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3452E407-5C4D-40F7-9ABA-4010378CF882}"/>
              </a:ext>
            </a:extLst>
          </p:cNvPr>
          <p:cNvGrpSpPr/>
          <p:nvPr/>
        </p:nvGrpSpPr>
        <p:grpSpPr>
          <a:xfrm>
            <a:off x="9906000" y="4000500"/>
            <a:ext cx="6480000" cy="5827592"/>
            <a:chOff x="10512600" y="4000500"/>
            <a:chExt cx="6480000" cy="5827592"/>
          </a:xfrm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07393DC8-AF81-4677-9C3D-56729AD46A0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12600" y="4430764"/>
              <a:ext cx="6480000" cy="539732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7F5176A-C3EC-4C4C-A7A3-995C5E277B27}"/>
                </a:ext>
              </a:extLst>
            </p:cNvPr>
            <p:cNvSpPr txBox="1"/>
            <p:nvPr/>
          </p:nvSpPr>
          <p:spPr>
            <a:xfrm>
              <a:off x="10512600" y="4000500"/>
              <a:ext cx="6480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200">
                  <a:solidFill>
                    <a:srgbClr val="000000"/>
                  </a:solidFill>
                  <a:latin typeface="페이북 OTF Bold" panose="00000800000000000000" pitchFamily="50" charset="-127"/>
                  <a:ea typeface="페이북 OTF Bold" panose="00000800000000000000" pitchFamily="50" charset="-127"/>
                </a:rPr>
                <a:t>[ </a:t>
              </a:r>
              <a:r>
                <a:rPr lang="en-US" altLang="ko-KR" sz="1200" err="1">
                  <a:solidFill>
                    <a:srgbClr val="000000"/>
                  </a:solidFill>
                  <a:latin typeface="페이북 OTF Bold" panose="00000800000000000000" pitchFamily="50" charset="-127"/>
                  <a:ea typeface="페이북 OTF Bold" panose="00000800000000000000" pitchFamily="50" charset="-127"/>
                </a:rPr>
                <a:t>GetRecommendations</a:t>
              </a:r>
              <a:r>
                <a:rPr lang="en-US" altLang="ko-KR" sz="1200">
                  <a:solidFill>
                    <a:srgbClr val="000000"/>
                  </a:solidFill>
                  <a:latin typeface="페이북 OTF Bold" panose="00000800000000000000" pitchFamily="50" charset="-127"/>
                  <a:ea typeface="페이북 OTF Bold" panose="00000800000000000000" pitchFamily="50" charset="-127"/>
                </a:rPr>
                <a:t> </a:t>
              </a:r>
              <a:r>
                <a:rPr lang="ko-KR" altLang="en-US" sz="1200">
                  <a:solidFill>
                    <a:srgbClr val="000000"/>
                  </a:solidFill>
                  <a:latin typeface="페이북 OTF Bold" panose="00000800000000000000" pitchFamily="50" charset="-127"/>
                  <a:ea typeface="페이북 OTF Bold" panose="00000800000000000000" pitchFamily="50" charset="-127"/>
                </a:rPr>
                <a:t>의 인자로 </a:t>
              </a:r>
              <a:r>
                <a:rPr lang="en-US" altLang="ko-KR" sz="1200">
                  <a:solidFill>
                    <a:srgbClr val="000000"/>
                  </a:solidFill>
                  <a:latin typeface="페이북 OTF Bold" panose="00000800000000000000" pitchFamily="50" charset="-127"/>
                  <a:ea typeface="페이북 OTF Bold" panose="00000800000000000000" pitchFamily="50" charset="-127"/>
                </a:rPr>
                <a:t>USER_ID  #</a:t>
              </a:r>
              <a:r>
                <a:rPr lang="en-US" altLang="ko-KR">
                  <a:solidFill>
                    <a:srgbClr val="FC5230"/>
                  </a:solidFill>
                  <a:latin typeface="페이북 OTF Bold" panose="00000800000000000000" pitchFamily="50" charset="-127"/>
                  <a:ea typeface="페이북 OTF Bold" panose="00000800000000000000" pitchFamily="50" charset="-127"/>
                </a:rPr>
                <a:t>41</a:t>
              </a:r>
              <a:r>
                <a:rPr lang="en-US" altLang="ko-KR" sz="1200">
                  <a:solidFill>
                    <a:srgbClr val="000000"/>
                  </a:solidFill>
                  <a:latin typeface="페이북 OTF Bold" panose="00000800000000000000" pitchFamily="50" charset="-127"/>
                  <a:ea typeface="페이북 OTF Bold" panose="00000800000000000000" pitchFamily="50" charset="-127"/>
                </a:rPr>
                <a:t> </a:t>
              </a:r>
              <a:r>
                <a:rPr lang="ko-KR" altLang="en-US" sz="1200">
                  <a:solidFill>
                    <a:srgbClr val="000000"/>
                  </a:solidFill>
                  <a:latin typeface="페이북 OTF Bold" panose="00000800000000000000" pitchFamily="50" charset="-127"/>
                  <a:ea typeface="페이북 OTF Bold" panose="00000800000000000000" pitchFamily="50" charset="-127"/>
                </a:rPr>
                <a:t>를 입력 해준 경우 </a:t>
              </a:r>
              <a:r>
                <a:rPr lang="en-US" altLang="ko-KR" sz="1200">
                  <a:solidFill>
                    <a:srgbClr val="000000"/>
                  </a:solidFill>
                  <a:latin typeface="페이북 OTF Bold" panose="00000800000000000000" pitchFamily="50" charset="-127"/>
                  <a:ea typeface="페이북 OTF Bold" panose="00000800000000000000" pitchFamily="50" charset="-127"/>
                </a:rPr>
                <a:t>] </a:t>
              </a: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8A5873AE-0196-4D31-9968-46E6460DE392}"/>
                </a:ext>
              </a:extLst>
            </p:cNvPr>
            <p:cNvSpPr/>
            <p:nvPr/>
          </p:nvSpPr>
          <p:spPr>
            <a:xfrm>
              <a:off x="10668000" y="5981700"/>
              <a:ext cx="533400" cy="304800"/>
            </a:xfrm>
            <a:prstGeom prst="ellipse">
              <a:avLst/>
            </a:prstGeom>
            <a:solidFill>
              <a:srgbClr val="F79646">
                <a:alpha val="40000"/>
              </a:srgbClr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DAD5D443-F43D-4DE6-9D4B-A0FB0D3CD961}"/>
              </a:ext>
            </a:extLst>
          </p:cNvPr>
          <p:cNvSpPr txBox="1"/>
          <p:nvPr/>
        </p:nvSpPr>
        <p:spPr>
          <a:xfrm>
            <a:off x="798956" y="3066579"/>
            <a:ext cx="16687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rtl="0">
              <a:spcBef>
                <a:spcPts val="0"/>
              </a:spcBef>
              <a:spcAft>
                <a:spcPts val="0"/>
              </a:spcAft>
            </a:pPr>
            <a:r>
              <a:rPr lang="ko-KR" altLang="en-US" sz="2400" b="0" i="0" u="none" strike="noStrike">
                <a:solidFill>
                  <a:srgbClr val="FC5230"/>
                </a:solidFill>
                <a:effectLst/>
                <a:latin typeface="페이북 OTF Bold" panose="00000800000000000000" pitchFamily="50" charset="-127"/>
                <a:ea typeface="페이북 OTF Bold" panose="00000800000000000000" pitchFamily="50" charset="-127"/>
              </a:rPr>
              <a:t>▶ 테스트 모델링 결과</a:t>
            </a:r>
            <a:endParaRPr lang="en-US" altLang="ko-KR" sz="2400" b="0" i="0" u="none" strike="noStrike">
              <a:solidFill>
                <a:srgbClr val="FC5230"/>
              </a:solidFill>
              <a:effectLst/>
              <a:latin typeface="페이북 OTF Bold" panose="00000800000000000000" pitchFamily="50" charset="-127"/>
              <a:ea typeface="페이북 OTF Bold" panose="00000800000000000000" pitchFamily="50" charset="-127"/>
            </a:endParaRPr>
          </a:p>
          <a:p>
            <a:pPr algn="just" rtl="0">
              <a:spcBef>
                <a:spcPts val="0"/>
              </a:spcBef>
              <a:spcAft>
                <a:spcPts val="0"/>
              </a:spcAft>
            </a:pPr>
            <a:r>
              <a:rPr lang="en-US" altLang="ko-KR" sz="2400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Case 2 </a:t>
            </a:r>
            <a:r>
              <a:rPr lang="en-US" altLang="ko-KR" sz="2000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: </a:t>
            </a:r>
            <a:r>
              <a:rPr lang="ko-KR" altLang="en-US" sz="1600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사용자의 속성</a:t>
            </a:r>
            <a:r>
              <a:rPr lang="en-US" altLang="ko-KR" sz="1600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(</a:t>
            </a:r>
            <a:r>
              <a:rPr lang="ko-KR" altLang="en-US" sz="1600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연령</a:t>
            </a:r>
            <a:r>
              <a:rPr lang="en-US" altLang="ko-KR" sz="1600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)</a:t>
            </a:r>
            <a:r>
              <a:rPr lang="ko-KR" altLang="en-US" sz="1600">
                <a:latin typeface="페이북 OTF Bold" panose="00000800000000000000" pitchFamily="50" charset="-127"/>
                <a:ea typeface="페이북 OTF Bold" panose="00000800000000000000" pitchFamily="50" charset="-127"/>
              </a:rPr>
              <a:t>을 고려해서 음식을 추천해주는지</a:t>
            </a:r>
            <a:endParaRPr lang="en-US" altLang="ko-KR">
              <a:latin typeface="페이북 OTF Bold" panose="00000800000000000000" pitchFamily="50" charset="-127"/>
              <a:ea typeface="페이북 OTF Bold" panose="000008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562513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67733" y="1535736"/>
            <a:ext cx="6426973" cy="107907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4700">
                <a:solidFill>
                  <a:srgbClr val="FC5230"/>
                </a:solidFill>
                <a:latin typeface="페이북 OTF Bold" panose="00000800000000000000" pitchFamily="50" charset="-127"/>
                <a:ea typeface="페이북 OTF Bold" panose="00000800000000000000" pitchFamily="50" charset="-127"/>
                <a:cs typeface="여기어때 잘난체 OTF" pitchFamily="34" charset="0"/>
              </a:rPr>
              <a:t>구성원 별 상세 기여 내용</a:t>
            </a:r>
            <a:endParaRPr lang="en-US">
              <a:latin typeface="페이북 OTF Bold" panose="00000800000000000000" pitchFamily="50" charset="-127"/>
              <a:ea typeface="페이북 OTF Bold" panose="00000800000000000000" pitchFamily="50" charset="-127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67733" y="986962"/>
            <a:ext cx="1992205" cy="797253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3500" dirty="0">
                <a:solidFill>
                  <a:srgbClr val="FC5230"/>
                </a:solidFill>
                <a:latin typeface="페이북 OTF Bold" panose="00000800000000000000" pitchFamily="50" charset="-127"/>
                <a:cs typeface="여기어때 잘난체 OTF" pitchFamily="34" charset="0"/>
              </a:rPr>
              <a:t>03</a:t>
            </a:r>
            <a:endParaRPr lang="en-US" dirty="0"/>
          </a:p>
        </p:txBody>
      </p:sp>
      <p:sp>
        <p:nvSpPr>
          <p:cNvPr id="4" name="Object 4"/>
          <p:cNvSpPr txBox="1"/>
          <p:nvPr/>
        </p:nvSpPr>
        <p:spPr>
          <a:xfrm>
            <a:off x="5296367" y="2323188"/>
            <a:ext cx="2198340" cy="291624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600">
                <a:solidFill>
                  <a:srgbClr val="3B3B3B"/>
                </a:solidFill>
                <a:latin typeface="페이북 OTF Bold" panose="00000800000000000000" pitchFamily="50" charset="-127"/>
                <a:ea typeface="페이북 OTF Bold" panose="00000800000000000000" pitchFamily="50" charset="-127"/>
              </a:rPr>
              <a:t>2017121261 </a:t>
            </a:r>
            <a:r>
              <a:rPr lang="ko-KR" altLang="en-US" sz="1600">
                <a:solidFill>
                  <a:srgbClr val="3B3B3B"/>
                </a:solidFill>
                <a:latin typeface="페이북 OTF Bold" panose="00000800000000000000" pitchFamily="50" charset="-127"/>
                <a:ea typeface="페이북 OTF Bold" panose="00000800000000000000" pitchFamily="50" charset="-127"/>
              </a:rPr>
              <a:t>허태영</a:t>
            </a:r>
            <a:endParaRPr lang="en-US" sz="1600">
              <a:latin typeface="페이북 OTF Bold" panose="00000800000000000000" pitchFamily="50" charset="-127"/>
              <a:ea typeface="페이북 OTF Bold" panose="00000800000000000000" pitchFamily="50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1817556" y="1273973"/>
            <a:ext cx="2430063" cy="35800"/>
            <a:chOff x="1817556" y="1273973"/>
            <a:chExt cx="2430063" cy="3580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817556" y="1273973"/>
              <a:ext cx="2430063" cy="3580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57102" y="8723810"/>
            <a:ext cx="16171510" cy="24812"/>
            <a:chOff x="1057102" y="8723810"/>
            <a:chExt cx="16171510" cy="2481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57102" y="8723810"/>
              <a:ext cx="16171510" cy="24812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839E9063-AC43-4B8D-B11B-0C0BECF5149A}"/>
              </a:ext>
            </a:extLst>
          </p:cNvPr>
          <p:cNvSpPr txBox="1"/>
          <p:nvPr/>
        </p:nvSpPr>
        <p:spPr>
          <a:xfrm>
            <a:off x="762000" y="4156238"/>
            <a:ext cx="16466612" cy="187743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5400" algn="just" rtl="0" fontAlgn="base">
              <a:spcBef>
                <a:spcPts val="600"/>
              </a:spcBef>
              <a:spcAft>
                <a:spcPts val="600"/>
              </a:spcAft>
            </a:pPr>
            <a:r>
              <a:rPr lang="ko-KR" altLang="en-US" sz="2400" b="0" i="0" u="none" strike="noStrike" dirty="0">
                <a:solidFill>
                  <a:srgbClr val="FC5230"/>
                </a:solidFill>
                <a:effectLst/>
                <a:latin typeface="페이북 OTF Bold"/>
                <a:ea typeface="페이북 OTF Bold"/>
              </a:rPr>
              <a:t>▶ </a:t>
            </a:r>
            <a:r>
              <a:rPr lang="ko-KR" altLang="en-US" sz="2400" dirty="0">
                <a:solidFill>
                  <a:srgbClr val="FC5230"/>
                </a:solidFill>
                <a:latin typeface="페이북 OTF Bold"/>
                <a:ea typeface="페이북 OTF Bold"/>
              </a:rPr>
              <a:t>추가적인 개발 사항</a:t>
            </a:r>
            <a:endParaRPr lang="en-US" altLang="ko-KR" sz="2400" dirty="0">
              <a:solidFill>
                <a:srgbClr val="FC5230"/>
              </a:solidFill>
              <a:latin typeface="페이북 OTF Bold"/>
              <a:ea typeface="페이북 OTF Bold"/>
            </a:endParaRPr>
          </a:p>
          <a:p>
            <a:pPr marL="482600" indent="-457200" algn="just" rtl="0" fontAlgn="base">
              <a:spcBef>
                <a:spcPts val="600"/>
              </a:spcBef>
              <a:spcAft>
                <a:spcPts val="600"/>
              </a:spcAft>
              <a:buAutoNum type="arabicPeriod"/>
            </a:pPr>
            <a:r>
              <a:rPr lang="en-US" altLang="ko-KR" sz="2400" dirty="0">
                <a:latin typeface="페이북 OTF Bold"/>
                <a:ea typeface="페이북 OTF Bold"/>
              </a:rPr>
              <a:t>AGEGROUP</a:t>
            </a:r>
            <a:r>
              <a:rPr lang="ko-KR" altLang="en-US" sz="2400" dirty="0">
                <a:latin typeface="페이북 OTF Bold"/>
                <a:ea typeface="페이북 OTF Bold"/>
              </a:rPr>
              <a:t>과 같은 사용자 속성으로 </a:t>
            </a:r>
            <a:r>
              <a:rPr lang="en-US" altLang="ko-KR" sz="2400" dirty="0">
                <a:latin typeface="페이북 OTF Bold"/>
                <a:ea typeface="페이북 OTF Bold"/>
              </a:rPr>
              <a:t>Gender </a:t>
            </a:r>
            <a:r>
              <a:rPr lang="ko-KR" altLang="en-US" sz="2400" dirty="0">
                <a:latin typeface="페이북 OTF Bold"/>
                <a:ea typeface="페이북 OTF Bold"/>
              </a:rPr>
              <a:t>추가</a:t>
            </a:r>
            <a:endParaRPr lang="en-US" altLang="ko-KR" sz="2400" dirty="0">
              <a:latin typeface="페이북 OTF Bold"/>
              <a:ea typeface="페이북 OTF Bold"/>
            </a:endParaRPr>
          </a:p>
          <a:p>
            <a:pPr marL="482600" indent="-457200" algn="just" fontAlgn="base">
              <a:spcBef>
                <a:spcPts val="600"/>
              </a:spcBef>
              <a:spcAft>
                <a:spcPts val="600"/>
              </a:spcAft>
              <a:buAutoNum type="arabicPeriod"/>
            </a:pPr>
            <a:r>
              <a:rPr lang="en-US" altLang="ko-KR" sz="2400" dirty="0">
                <a:latin typeface="페이북 OTF Bold"/>
                <a:ea typeface="페이북 OTF Bold"/>
              </a:rPr>
              <a:t>Filter : Item </a:t>
            </a:r>
            <a:r>
              <a:rPr lang="ko-KR" altLang="en-US" sz="2400" dirty="0">
                <a:latin typeface="페이북 OTF Bold"/>
                <a:ea typeface="페이북 OTF Bold"/>
              </a:rPr>
              <a:t>즉 음식의 속성을 기반으로 사용자에게 추천리스트의 </a:t>
            </a:r>
            <a:r>
              <a:rPr lang="en-US" altLang="ko-KR" sz="2400" dirty="0">
                <a:latin typeface="페이북 OTF Bold"/>
                <a:ea typeface="페이북 OTF Bold"/>
              </a:rPr>
              <a:t>filter </a:t>
            </a:r>
            <a:r>
              <a:rPr lang="ko-KR" altLang="en-US" sz="2400" dirty="0">
                <a:latin typeface="페이북 OTF Bold"/>
                <a:ea typeface="페이북 OTF Bold"/>
              </a:rPr>
              <a:t>기능 제공, </a:t>
            </a:r>
            <a:r>
              <a:rPr lang="ko-KR" altLang="en-US" sz="2400" dirty="0" err="1">
                <a:latin typeface="페이북 OTF Bold"/>
                <a:ea typeface="페이북 OTF Bold"/>
              </a:rPr>
              <a:t>Event_type</a:t>
            </a:r>
            <a:r>
              <a:rPr lang="ko-KR" altLang="en-US" sz="2400" dirty="0">
                <a:latin typeface="페이북 OTF Bold"/>
                <a:ea typeface="페이북 OTF Bold"/>
              </a:rPr>
              <a:t> 별로 추가적인 </a:t>
            </a:r>
            <a:r>
              <a:rPr lang="ko-KR" altLang="en-US" sz="2400" dirty="0" err="1">
                <a:latin typeface="페이북 OTF Bold"/>
                <a:ea typeface="페이북 OTF Bold"/>
              </a:rPr>
              <a:t>filter기능</a:t>
            </a:r>
            <a:r>
              <a:rPr lang="ko-KR" altLang="en-US" sz="2400" dirty="0">
                <a:latin typeface="페이북 OTF Bold"/>
                <a:ea typeface="페이북 OTF Bold"/>
              </a:rPr>
              <a:t> 제공</a:t>
            </a:r>
          </a:p>
        </p:txBody>
      </p:sp>
    </p:spTree>
    <p:extLst>
      <p:ext uri="{BB962C8B-B14F-4D97-AF65-F5344CB8AC3E}">
        <p14:creationId xmlns:p14="http://schemas.microsoft.com/office/powerpoint/2010/main" val="2820391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52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2743200" y="6042054"/>
            <a:ext cx="7924800" cy="108185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6800">
                <a:solidFill>
                  <a:srgbClr val="FFFFFF"/>
                </a:solidFill>
                <a:latin typeface="페이북 OTF Bold" panose="00000800000000000000" pitchFamily="50" charset="-127"/>
                <a:ea typeface="페이북 OTF Bold" panose="00000800000000000000" pitchFamily="50" charset="-127"/>
                <a:cs typeface="여기어때 잘난체 OTF" pitchFamily="34" charset="0"/>
              </a:rPr>
              <a:t>문제점 및 대책</a:t>
            </a:r>
            <a:endParaRPr lang="en-US" sz="6800">
              <a:latin typeface="페이북 OTF Bold" panose="00000800000000000000" pitchFamily="50" charset="-127"/>
              <a:ea typeface="페이북 OTF Bold" panose="00000800000000000000" pitchFamily="50" charset="-127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026456" y="4798352"/>
            <a:ext cx="6709344" cy="178463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2800">
                <a:solidFill>
                  <a:srgbClr val="FFFFFF"/>
                </a:solidFill>
                <a:latin typeface="페이북 OTF Bold" panose="00000800000000000000" pitchFamily="50" charset="-127"/>
                <a:ea typeface="페이북 OTF Bold" panose="00000800000000000000" pitchFamily="50" charset="-127"/>
                <a:cs typeface="에스코어 드림 3 Light" pitchFamily="34" charset="0"/>
              </a:rPr>
              <a:t>지난 문제점들</a:t>
            </a:r>
            <a:endParaRPr lang="en-US" altLang="ko-KR" sz="2800">
              <a:solidFill>
                <a:srgbClr val="FFFFFF"/>
              </a:solidFill>
              <a:latin typeface="페이북 OTF Bold" panose="00000800000000000000" pitchFamily="50" charset="-127"/>
              <a:ea typeface="페이북 OTF Bold" panose="00000800000000000000" pitchFamily="50" charset="-127"/>
              <a:cs typeface="에스코어 드림 3 Light" pitchFamily="34" charset="0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13026456" y="4768025"/>
            <a:ext cx="2518344" cy="45719"/>
            <a:chOff x="12666667" y="4536441"/>
            <a:chExt cx="3489293" cy="3580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666667" y="4536441"/>
              <a:ext cx="3489293" cy="35800"/>
            </a:xfrm>
            <a:prstGeom prst="rect">
              <a:avLst/>
            </a:prstGeom>
          </p:spPr>
        </p:pic>
      </p:grpSp>
      <p:sp>
        <p:nvSpPr>
          <p:cNvPr id="11" name="Object 4">
            <a:extLst>
              <a:ext uri="{FF2B5EF4-FFF2-40B4-BE49-F238E27FC236}">
                <a16:creationId xmlns:a16="http://schemas.microsoft.com/office/drawing/2014/main" id="{FC500ECC-A169-437F-AC90-366C8326BA49}"/>
              </a:ext>
            </a:extLst>
          </p:cNvPr>
          <p:cNvSpPr txBox="1"/>
          <p:nvPr/>
        </p:nvSpPr>
        <p:spPr>
          <a:xfrm>
            <a:off x="13026456" y="6850201"/>
            <a:ext cx="6709344" cy="178463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2800">
                <a:solidFill>
                  <a:srgbClr val="FFFFFF"/>
                </a:solidFill>
                <a:latin typeface="페이북 OTF Bold" panose="00000800000000000000" pitchFamily="50" charset="-127"/>
                <a:ea typeface="페이북 OTF Bold" panose="00000800000000000000" pitchFamily="50" charset="-127"/>
                <a:cs typeface="에스코어 드림 3 Light" pitchFamily="34" charset="0"/>
              </a:rPr>
              <a:t>예상되는 </a:t>
            </a:r>
            <a:r>
              <a:rPr lang="en-US" altLang="ko-KR" sz="2800">
                <a:solidFill>
                  <a:srgbClr val="FFFFFF"/>
                </a:solidFill>
                <a:latin typeface="페이북 OTF Bold" panose="00000800000000000000" pitchFamily="50" charset="-127"/>
                <a:ea typeface="페이북 OTF Bold" panose="00000800000000000000" pitchFamily="50" charset="-127"/>
                <a:cs typeface="에스코어 드림 3 Light" pitchFamily="34" charset="0"/>
              </a:rPr>
              <a:t>Issue </a:t>
            </a:r>
          </a:p>
          <a:p>
            <a:pPr algn="just"/>
            <a:r>
              <a:rPr lang="en-US" altLang="ko-KR" sz="2800">
                <a:solidFill>
                  <a:srgbClr val="FFFFFF"/>
                </a:solidFill>
                <a:latin typeface="페이북 OTF Bold" panose="00000800000000000000" pitchFamily="50" charset="-127"/>
                <a:ea typeface="페이북 OTF Bold" panose="00000800000000000000" pitchFamily="50" charset="-127"/>
                <a:cs typeface="에스코어 드림 3 Light" pitchFamily="34" charset="0"/>
              </a:rPr>
              <a:t>Issue</a:t>
            </a:r>
            <a:r>
              <a:rPr lang="ko-KR" altLang="en-US" sz="2800">
                <a:solidFill>
                  <a:srgbClr val="FFFFFF"/>
                </a:solidFill>
                <a:latin typeface="페이북 OTF Bold" panose="00000800000000000000" pitchFamily="50" charset="-127"/>
                <a:ea typeface="페이북 OTF Bold" panose="00000800000000000000" pitchFamily="50" charset="-127"/>
                <a:cs typeface="에스코어 드림 3 Light" pitchFamily="34" charset="0"/>
              </a:rPr>
              <a:t>에 대한 </a:t>
            </a:r>
            <a:r>
              <a:rPr lang="en-US" altLang="ko-KR" sz="2800">
                <a:solidFill>
                  <a:srgbClr val="FFFFFF"/>
                </a:solidFill>
                <a:latin typeface="페이북 OTF Bold" panose="00000800000000000000" pitchFamily="50" charset="-127"/>
                <a:ea typeface="페이북 OTF Bold" panose="00000800000000000000" pitchFamily="50" charset="-127"/>
                <a:cs typeface="에스코어 드림 3 Light" pitchFamily="34" charset="0"/>
              </a:rPr>
              <a:t>solution</a:t>
            </a:r>
          </a:p>
        </p:txBody>
      </p:sp>
      <p:grpSp>
        <p:nvGrpSpPr>
          <p:cNvPr id="12" name="그룹 1001">
            <a:extLst>
              <a:ext uri="{FF2B5EF4-FFF2-40B4-BE49-F238E27FC236}">
                <a16:creationId xmlns:a16="http://schemas.microsoft.com/office/drawing/2014/main" id="{AF2E4E8C-EA58-490E-B72E-ACF83BF32D6C}"/>
              </a:ext>
            </a:extLst>
          </p:cNvPr>
          <p:cNvGrpSpPr/>
          <p:nvPr/>
        </p:nvGrpSpPr>
        <p:grpSpPr>
          <a:xfrm>
            <a:off x="13112595" y="6804480"/>
            <a:ext cx="3575206" cy="45719"/>
            <a:chOff x="12666667" y="4536441"/>
            <a:chExt cx="3489293" cy="35800"/>
          </a:xfrm>
        </p:grpSpPr>
        <p:pic>
          <p:nvPicPr>
            <p:cNvPr id="13" name="Object 5">
              <a:extLst>
                <a:ext uri="{FF2B5EF4-FFF2-40B4-BE49-F238E27FC236}">
                  <a16:creationId xmlns:a16="http://schemas.microsoft.com/office/drawing/2014/main" id="{4F65FAD0-90C5-4AAA-9FE1-6039827E7C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666667" y="4536441"/>
              <a:ext cx="3489293" cy="35800"/>
            </a:xfrm>
            <a:prstGeom prst="rect">
              <a:avLst/>
            </a:prstGeom>
          </p:spPr>
        </p:pic>
      </p:grpSp>
      <p:grpSp>
        <p:nvGrpSpPr>
          <p:cNvPr id="14" name="그룹 1001">
            <a:extLst>
              <a:ext uri="{FF2B5EF4-FFF2-40B4-BE49-F238E27FC236}">
                <a16:creationId xmlns:a16="http://schemas.microsoft.com/office/drawing/2014/main" id="{C6FF9FC5-0735-404B-BC85-C27C647B00AF}"/>
              </a:ext>
            </a:extLst>
          </p:cNvPr>
          <p:cNvGrpSpPr/>
          <p:nvPr/>
        </p:nvGrpSpPr>
        <p:grpSpPr>
          <a:xfrm>
            <a:off x="0" y="-38099"/>
            <a:ext cx="18288000" cy="2209799"/>
            <a:chOff x="-289157" y="6320138"/>
            <a:chExt cx="18936776" cy="4199656"/>
          </a:xfrm>
        </p:grpSpPr>
        <p:pic>
          <p:nvPicPr>
            <p:cNvPr id="15" name="Object 4">
              <a:extLst>
                <a:ext uri="{FF2B5EF4-FFF2-40B4-BE49-F238E27FC236}">
                  <a16:creationId xmlns:a16="http://schemas.microsoft.com/office/drawing/2014/main" id="{09671815-8530-4AD1-8AB5-6C6891AAF6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289157" y="6320138"/>
              <a:ext cx="18936776" cy="41996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852362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67733" y="1535736"/>
            <a:ext cx="8794803" cy="107907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4700">
                <a:solidFill>
                  <a:srgbClr val="FC5230"/>
                </a:solidFill>
                <a:latin typeface="페이북 OTF Bold" panose="00000800000000000000" pitchFamily="50" charset="-127"/>
                <a:ea typeface="페이북 OTF Bold" panose="00000800000000000000" pitchFamily="50" charset="-127"/>
                <a:cs typeface="여기어때 잘난체 OTF" pitchFamily="34" charset="0"/>
              </a:rPr>
              <a:t>문제점 및 대책</a:t>
            </a:r>
            <a:endParaRPr lang="en-US">
              <a:latin typeface="페이북 OTF Bold" panose="00000800000000000000" pitchFamily="50" charset="-127"/>
              <a:ea typeface="페이북 OTF Bold" panose="00000800000000000000" pitchFamily="50" charset="-127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67733" y="1009551"/>
            <a:ext cx="1992205" cy="797253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3500" dirty="0">
                <a:solidFill>
                  <a:srgbClr val="FC5230"/>
                </a:solidFill>
                <a:latin typeface="페이북 OTF Bold" panose="00000800000000000000" pitchFamily="50" charset="-127"/>
                <a:cs typeface="여기어때 잘난체 OTF" pitchFamily="34" charset="0"/>
              </a:rPr>
              <a:t>04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1817556" y="1273973"/>
            <a:ext cx="2430063" cy="35800"/>
            <a:chOff x="1817556" y="1273973"/>
            <a:chExt cx="2430063" cy="35800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817556" y="1273973"/>
              <a:ext cx="2430063" cy="35800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>
            <a:off x="7880554" y="5953506"/>
            <a:ext cx="7012271" cy="346141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algn="just"/>
            <a:endParaRPr lang="en-US">
              <a:solidFill>
                <a:srgbClr val="FFFFFF"/>
              </a:solidFill>
              <a:latin typeface="페이북 OTF Bold"/>
              <a:ea typeface="페이북 OTF Bold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3981121" y="4208265"/>
            <a:ext cx="10914752" cy="1994924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algn="ctr">
              <a:spcBef>
                <a:spcPts val="500"/>
              </a:spcBef>
              <a:spcAft>
                <a:spcPts val="500"/>
              </a:spcAft>
            </a:pPr>
            <a:r>
              <a:rPr lang="ko-KR" altLang="en-US" sz="2400">
                <a:solidFill>
                  <a:srgbClr val="3B3B3B"/>
                </a:solidFill>
                <a:latin typeface="페이북 Bold"/>
                <a:ea typeface="페이북 Bold"/>
                <a:cs typeface="에스코어 드림 3 Light" pitchFamily="34" charset="0"/>
              </a:rPr>
              <a:t>[ AWS에 대한 이해도 부족 ]</a:t>
            </a:r>
            <a:endParaRPr lang="ko-KR" altLang="en-US" sz="2400">
              <a:solidFill>
                <a:srgbClr val="3B3B3B"/>
              </a:solidFill>
              <a:latin typeface="페이북 Bold" panose="00000800000000000000" pitchFamily="2" charset="-127"/>
              <a:ea typeface="페이북 Bold"/>
              <a:cs typeface="에스코어 드림 3 Light" pitchFamily="34" charset="0"/>
            </a:endParaRPr>
          </a:p>
          <a:p>
            <a:pPr algn="just">
              <a:spcBef>
                <a:spcPts val="500"/>
              </a:spcBef>
              <a:spcAft>
                <a:spcPts val="500"/>
              </a:spcAft>
            </a:pPr>
            <a:r>
              <a:rPr lang="ko-KR" altLang="en-US">
                <a:solidFill>
                  <a:srgbClr val="3B3B3B"/>
                </a:solidFill>
                <a:latin typeface="페이북 Bold"/>
                <a:ea typeface="페이북 Bold"/>
                <a:cs typeface="에스코어 드림 3 Light" pitchFamily="34" charset="0"/>
              </a:rPr>
              <a:t>- Architecture을 계획</a:t>
            </a:r>
          </a:p>
          <a:p>
            <a:pPr algn="just">
              <a:spcBef>
                <a:spcPts val="500"/>
              </a:spcBef>
              <a:spcAft>
                <a:spcPts val="500"/>
              </a:spcAft>
            </a:pPr>
            <a:r>
              <a:rPr lang="ko-KR" altLang="en-US">
                <a:solidFill>
                  <a:srgbClr val="3B3B3B"/>
                </a:solidFill>
                <a:latin typeface="페이북 Bold"/>
                <a:ea typeface="페이북 Bold"/>
                <a:cs typeface="에스코어 드림 3 Light" pitchFamily="34" charset="0"/>
              </a:rPr>
              <a:t>AWS에 대해서 어떤 것을 모르는지 몰라서, 무엇을 어떻게 찾아봐야하는지에 많은 어려움이 있었음</a:t>
            </a:r>
            <a:endParaRPr lang="ko-KR">
              <a:cs typeface="Calibri"/>
            </a:endParaRPr>
          </a:p>
          <a:p>
            <a:pPr algn="just">
              <a:spcBef>
                <a:spcPts val="500"/>
              </a:spcBef>
              <a:spcAft>
                <a:spcPts val="500"/>
              </a:spcAft>
            </a:pPr>
            <a:r>
              <a:rPr lang="ko-KR" altLang="en-US">
                <a:solidFill>
                  <a:srgbClr val="3B3B3B"/>
                </a:solidFill>
                <a:latin typeface="페이북 Bold"/>
                <a:ea typeface="페이북 Bold"/>
              </a:rPr>
              <a:t>&gt;&gt;&gt; 초기에 일단 해보자라는 마음으로 따라하면서 조금씩 이해하고 Architecture을 정할 수 있었음</a:t>
            </a:r>
            <a:endParaRPr lang="ko-KR" altLang="en-US">
              <a:solidFill>
                <a:srgbClr val="3B3B3B"/>
              </a:solidFill>
              <a:latin typeface="페이북 Bold" panose="00000800000000000000" pitchFamily="2" charset="-127"/>
              <a:ea typeface="페이북 Bold"/>
            </a:endParaRPr>
          </a:p>
          <a:p>
            <a:pPr algn="just">
              <a:spcBef>
                <a:spcPts val="500"/>
              </a:spcBef>
              <a:spcAft>
                <a:spcPts val="500"/>
              </a:spcAft>
            </a:pPr>
            <a:r>
              <a:rPr lang="en-US">
                <a:solidFill>
                  <a:srgbClr val="3B3B3B"/>
                </a:solidFill>
                <a:latin typeface="페이북 Bold"/>
                <a:ea typeface="페이북 Bold"/>
              </a:rPr>
              <a:t>- Billing </a:t>
            </a:r>
            <a:r>
              <a:rPr lang="ko-KR" altLang="en-US">
                <a:solidFill>
                  <a:srgbClr val="3B3B3B"/>
                </a:solidFill>
                <a:latin typeface="페이북 Bold"/>
                <a:ea typeface="페이북 Bold"/>
              </a:rPr>
              <a:t>관련</a:t>
            </a:r>
            <a:r>
              <a:rPr lang="en-US">
                <a:solidFill>
                  <a:srgbClr val="3B3B3B"/>
                </a:solidFill>
                <a:latin typeface="페이북 Bold"/>
                <a:ea typeface="페이북 Bold"/>
              </a:rPr>
              <a:t> </a:t>
            </a:r>
            <a:r>
              <a:rPr lang="ko-KR" altLang="en-US">
                <a:solidFill>
                  <a:srgbClr val="3B3B3B"/>
                </a:solidFill>
                <a:latin typeface="페이북 Bold"/>
                <a:ea typeface="페이북 Bold"/>
              </a:rPr>
              <a:t>문제</a:t>
            </a:r>
            <a:endParaRPr lang="en-US" altLang="ko-KR">
              <a:solidFill>
                <a:srgbClr val="3B3B3B"/>
              </a:solidFill>
              <a:latin typeface="페이북 Bold" panose="00000800000000000000" pitchFamily="2" charset="-127"/>
              <a:ea typeface="페이북 Bold" panose="00000800000000000000" pitchFamily="2" charset="-127"/>
            </a:endParaRPr>
          </a:p>
          <a:p>
            <a:pPr algn="just"/>
            <a:endParaRPr lang="en-US" altLang="ko-KR">
              <a:solidFill>
                <a:srgbClr val="000000"/>
              </a:solidFill>
              <a:latin typeface="Calibri"/>
              <a:ea typeface="페이북 Bold" panose="00000800000000000000" pitchFamily="2" charset="-127"/>
              <a:cs typeface="Calibri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BD31903-14B1-4F88-9447-84DCBB4A3B1E}"/>
              </a:ext>
            </a:extLst>
          </p:cNvPr>
          <p:cNvSpPr txBox="1"/>
          <p:nvPr/>
        </p:nvSpPr>
        <p:spPr>
          <a:xfrm>
            <a:off x="798956" y="3066579"/>
            <a:ext cx="16687800" cy="73866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 rtl="0">
              <a:spcBef>
                <a:spcPts val="0"/>
              </a:spcBef>
              <a:spcAft>
                <a:spcPts val="0"/>
              </a:spcAft>
            </a:pPr>
            <a:r>
              <a:rPr lang="ko-KR" altLang="en-US" sz="2400" b="0" i="0" u="none" strike="noStrike">
                <a:solidFill>
                  <a:srgbClr val="FC5230"/>
                </a:solidFill>
                <a:effectLst/>
                <a:latin typeface="페이북 OTF Bold"/>
                <a:ea typeface="페이북 OTF Bold"/>
              </a:rPr>
              <a:t>▶ 지난 </a:t>
            </a:r>
            <a:r>
              <a:rPr lang="ko-KR" altLang="en-US" sz="2400">
                <a:solidFill>
                  <a:srgbClr val="FC5230"/>
                </a:solidFill>
                <a:latin typeface="페이북 OTF Bold"/>
                <a:ea typeface="페이북 OTF Bold"/>
              </a:rPr>
              <a:t>문제점</a:t>
            </a:r>
            <a:endParaRPr lang="en-US" altLang="ko-KR" sz="2400">
              <a:solidFill>
                <a:srgbClr val="FC5230"/>
              </a:solidFill>
              <a:latin typeface="페이북 OTF Bold"/>
              <a:ea typeface="페이북 OTF Bold"/>
            </a:endParaRPr>
          </a:p>
          <a:p>
            <a:pPr algn="just"/>
            <a:r>
              <a:rPr lang="en-US" altLang="ko-KR">
                <a:solidFill>
                  <a:srgbClr val="000000"/>
                </a:solidFill>
                <a:latin typeface="페이북 OTF Bold"/>
                <a:ea typeface="페이북 OTF Bold"/>
              </a:rPr>
              <a:t>	:  </a:t>
            </a:r>
            <a:r>
              <a:rPr lang="en-US" altLang="ko-KR" err="1">
                <a:solidFill>
                  <a:srgbClr val="000000"/>
                </a:solidFill>
                <a:latin typeface="페이북 OTF Bold"/>
                <a:ea typeface="페이북 OTF Bold"/>
              </a:rPr>
              <a:t>사용하는</a:t>
            </a:r>
            <a:r>
              <a:rPr lang="en-US" altLang="ko-KR">
                <a:solidFill>
                  <a:srgbClr val="000000"/>
                </a:solidFill>
                <a:latin typeface="페이북 OTF Bold"/>
                <a:ea typeface="페이북 OTF Bold"/>
              </a:rPr>
              <a:t> </a:t>
            </a:r>
            <a:r>
              <a:rPr lang="en-US" altLang="ko-KR" err="1">
                <a:solidFill>
                  <a:srgbClr val="000000"/>
                </a:solidFill>
                <a:latin typeface="페이북 OTF Bold"/>
                <a:ea typeface="페이북 OTF Bold"/>
              </a:rPr>
              <a:t>서비스</a:t>
            </a:r>
            <a:r>
              <a:rPr lang="ko-KR" altLang="en-US">
                <a:solidFill>
                  <a:srgbClr val="000000"/>
                </a:solidFill>
                <a:latin typeface="페이북 OTF Bold"/>
                <a:ea typeface="페이북 OTF Bold"/>
              </a:rPr>
              <a:t>에 대한 이해도 부족</a:t>
            </a:r>
            <a:endParaRPr lang="en-US" altLang="ko-KR">
              <a:solidFill>
                <a:srgbClr val="000000"/>
              </a:solidFill>
              <a:latin typeface="페이북 OTF Bold"/>
              <a:ea typeface="페이북 OTF Bold"/>
            </a:endParaRPr>
          </a:p>
        </p:txBody>
      </p:sp>
      <p:pic>
        <p:nvPicPr>
          <p:cNvPr id="6" name="그림 6" descr="테이블이(가) 표시된 사진&#10;&#10;자동 생성된 설명">
            <a:extLst>
              <a:ext uri="{FF2B5EF4-FFF2-40B4-BE49-F238E27FC236}">
                <a16:creationId xmlns:a16="http://schemas.microsoft.com/office/drawing/2014/main" id="{1B00FFD2-96A0-41DA-81E0-C564116998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1037" y="6618186"/>
            <a:ext cx="4755661" cy="236154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그림 8" descr="테이블이(가) 표시된 사진&#10;&#10;자동 생성된 설명">
            <a:extLst>
              <a:ext uri="{FF2B5EF4-FFF2-40B4-BE49-F238E27FC236}">
                <a16:creationId xmlns:a16="http://schemas.microsoft.com/office/drawing/2014/main" id="{1F36FCAD-A776-4888-8E36-7DABBF24EE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50266" y="6581126"/>
            <a:ext cx="4960815" cy="242980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7731640-BD6D-4633-8D3C-F2016DD3EE46}"/>
              </a:ext>
            </a:extLst>
          </p:cNvPr>
          <p:cNvSpPr txBox="1"/>
          <p:nvPr/>
        </p:nvSpPr>
        <p:spPr>
          <a:xfrm>
            <a:off x="5534042" y="9090423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dirty="0">
                <a:latin typeface="페이북 OTF Bold" panose="00000800000000000000" pitchFamily="50" charset="-127"/>
                <a:cs typeface="Calibri"/>
              </a:rPr>
              <a:t>허태영씨 계정 사용량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CAB8CF2-4D1C-46A8-8C3E-9BE154231829}"/>
              </a:ext>
            </a:extLst>
          </p:cNvPr>
          <p:cNvSpPr txBox="1"/>
          <p:nvPr/>
        </p:nvSpPr>
        <p:spPr>
          <a:xfrm>
            <a:off x="10561502" y="9090423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dirty="0">
                <a:latin typeface="페이북 OTF Bold" panose="00000800000000000000" pitchFamily="50" charset="-127"/>
                <a:ea typeface="+mn-lt"/>
                <a:cs typeface="+mn-lt"/>
              </a:rPr>
              <a:t>허윤석씨</a:t>
            </a:r>
            <a:r>
              <a:rPr lang="ko-KR" dirty="0">
                <a:latin typeface="페이북 OTF Bold" panose="00000800000000000000" pitchFamily="50" charset="-127"/>
                <a:ea typeface="+mn-lt"/>
                <a:cs typeface="+mn-lt"/>
              </a:rPr>
              <a:t> 계정 사용량</a:t>
            </a:r>
            <a:endParaRPr lang="ko-KR" dirty="0">
              <a:latin typeface="페이북 OTF Bold" panose="00000800000000000000" pitchFamily="50" charset="-127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995698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67733" y="1535736"/>
            <a:ext cx="8794803" cy="107907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4700">
                <a:solidFill>
                  <a:srgbClr val="FC5230"/>
                </a:solidFill>
                <a:latin typeface="페이북 OTF Bold" panose="00000800000000000000" pitchFamily="50" charset="-127"/>
                <a:ea typeface="페이북 OTF Bold" panose="00000800000000000000" pitchFamily="50" charset="-127"/>
                <a:cs typeface="여기어때 잘난체 OTF" pitchFamily="34" charset="0"/>
              </a:rPr>
              <a:t>문제점 및 대책</a:t>
            </a:r>
            <a:endParaRPr lang="en-US">
              <a:latin typeface="페이북 OTF Bold" panose="00000800000000000000" pitchFamily="50" charset="-127"/>
              <a:ea typeface="페이북 OTF Bold" panose="00000800000000000000" pitchFamily="50" charset="-127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67733" y="1009551"/>
            <a:ext cx="1992205" cy="797253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3500" dirty="0">
                <a:solidFill>
                  <a:srgbClr val="FC5230"/>
                </a:solidFill>
                <a:latin typeface="페이북 OTF Bold" panose="00000800000000000000" pitchFamily="50" charset="-127"/>
                <a:cs typeface="여기어때 잘난체 OTF" pitchFamily="34" charset="0"/>
              </a:rPr>
              <a:t>04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1817556" y="1273973"/>
            <a:ext cx="2430063" cy="35800"/>
            <a:chOff x="1817556" y="1273973"/>
            <a:chExt cx="2430063" cy="35800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817556" y="1273973"/>
              <a:ext cx="2430063" cy="35800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7279421" y="6136759"/>
            <a:ext cx="5166230" cy="1521187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sz="1800">
                <a:solidFill>
                  <a:srgbClr val="FFFFFF"/>
                </a:solidFill>
                <a:latin typeface="페이북 OTF Bold" panose="00000800000000000000" pitchFamily="50" charset="-127"/>
                <a:cs typeface="에스코어 드림 6 Bold" pitchFamily="34" charset="0"/>
              </a:rPr>
              <a:t>강조하고 싶은 내용을 입력해주세요</a:t>
            </a:r>
          </a:p>
          <a:p>
            <a:pPr algn="r"/>
            <a:r>
              <a:rPr lang="en-US" sz="1600">
                <a:solidFill>
                  <a:srgbClr val="FFFFFF"/>
                </a:solidFill>
                <a:latin typeface="페이북 Bold" panose="00000800000000000000" pitchFamily="2" charset="-127"/>
                <a:cs typeface="에스코어 드림 3 Light" pitchFamily="34" charset="0"/>
              </a:rPr>
              <a:t>이상의 실현에 피는 우는 들판의 우리는 청춘의 그들은 창공에 위하여서. 맺어, 있는 이상있다, 때문이다.</a:t>
            </a:r>
            <a:endParaRPr lang="en-US"/>
          </a:p>
        </p:txBody>
      </p:sp>
      <p:grpSp>
        <p:nvGrpSpPr>
          <p:cNvPr id="1006" name="그룹 1006"/>
          <p:cNvGrpSpPr/>
          <p:nvPr/>
        </p:nvGrpSpPr>
        <p:grpSpPr>
          <a:xfrm>
            <a:off x="9862536" y="5755534"/>
            <a:ext cx="6784624" cy="35800"/>
            <a:chOff x="9862536" y="5755534"/>
            <a:chExt cx="6784624" cy="35800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9862536" y="5755534"/>
              <a:ext cx="6784624" cy="35800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ABD31903-14B1-4F88-9447-84DCBB4A3B1E}"/>
              </a:ext>
            </a:extLst>
          </p:cNvPr>
          <p:cNvSpPr txBox="1"/>
          <p:nvPr/>
        </p:nvSpPr>
        <p:spPr>
          <a:xfrm>
            <a:off x="798956" y="3066579"/>
            <a:ext cx="16687800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 rtl="0">
              <a:spcBef>
                <a:spcPts val="0"/>
              </a:spcBef>
              <a:spcAft>
                <a:spcPts val="0"/>
              </a:spcAft>
            </a:pPr>
            <a:r>
              <a:rPr lang="ko-KR" altLang="en-US" sz="2400" b="0" i="0" u="none" strike="noStrike">
                <a:solidFill>
                  <a:srgbClr val="FC5230"/>
                </a:solidFill>
                <a:effectLst/>
                <a:latin typeface="페이북 OTF Bold"/>
                <a:ea typeface="페이북 OTF Bold"/>
              </a:rPr>
              <a:t>▶ 예상되는 </a:t>
            </a:r>
            <a:r>
              <a:rPr lang="en-US" altLang="ko-KR" sz="2400" b="0" i="0" u="none" strike="noStrike">
                <a:solidFill>
                  <a:srgbClr val="FC5230"/>
                </a:solidFill>
                <a:effectLst/>
                <a:latin typeface="페이북 OTF Bold"/>
                <a:ea typeface="페이북 OTF Bold"/>
              </a:rPr>
              <a:t>Issue </a:t>
            </a:r>
            <a:r>
              <a:rPr lang="ko-KR" altLang="en-US" sz="2400" b="0" i="0" u="none" strike="noStrike">
                <a:solidFill>
                  <a:srgbClr val="FC5230"/>
                </a:solidFill>
                <a:effectLst/>
                <a:latin typeface="페이북 OTF Bold"/>
                <a:ea typeface="페이북 OTF Bold"/>
              </a:rPr>
              <a:t>와 </a:t>
            </a:r>
            <a:r>
              <a:rPr lang="en-US" altLang="ko-KR" sz="2400" b="0" i="0" u="none" strike="noStrike">
                <a:solidFill>
                  <a:srgbClr val="FC5230"/>
                </a:solidFill>
                <a:effectLst/>
                <a:latin typeface="페이북 OTF Bold"/>
                <a:ea typeface="페이북 OTF Bold"/>
              </a:rPr>
              <a:t>Issue</a:t>
            </a:r>
            <a:r>
              <a:rPr lang="ko-KR" altLang="en-US" sz="2400" b="0" i="0" u="none" strike="noStrike">
                <a:solidFill>
                  <a:srgbClr val="FC5230"/>
                </a:solidFill>
                <a:effectLst/>
                <a:latin typeface="페이북 OTF Bold"/>
                <a:ea typeface="페이북 OTF Bold"/>
              </a:rPr>
              <a:t>에 대한 </a:t>
            </a:r>
            <a:r>
              <a:rPr lang="en-US" altLang="ko-KR" sz="2400" b="0" i="0" u="none" strike="noStrike">
                <a:solidFill>
                  <a:srgbClr val="FC5230"/>
                </a:solidFill>
                <a:effectLst/>
                <a:latin typeface="페이북 OTF Bold"/>
                <a:ea typeface="페이북 OTF Bold"/>
              </a:rPr>
              <a:t>Solution</a:t>
            </a:r>
            <a:endParaRPr lang="en-US" altLang="ko-KR" sz="2400">
              <a:solidFill>
                <a:srgbClr val="FC5230"/>
              </a:solidFill>
              <a:latin typeface="페이북 OTF Bold"/>
              <a:ea typeface="페이북 OTF Bold"/>
            </a:endParaRPr>
          </a:p>
        </p:txBody>
      </p:sp>
      <p:sp>
        <p:nvSpPr>
          <p:cNvPr id="14" name="TextBox 1">
            <a:extLst>
              <a:ext uri="{FF2B5EF4-FFF2-40B4-BE49-F238E27FC236}">
                <a16:creationId xmlns:a16="http://schemas.microsoft.com/office/drawing/2014/main" id="{784472DB-17A7-4DEF-A9B2-88422F587866}"/>
              </a:ext>
            </a:extLst>
          </p:cNvPr>
          <p:cNvSpPr txBox="1"/>
          <p:nvPr/>
        </p:nvSpPr>
        <p:spPr>
          <a:xfrm>
            <a:off x="796141" y="4628759"/>
            <a:ext cx="16466612" cy="392415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400" algn="just" fontAlgn="base">
              <a:spcBef>
                <a:spcPts val="600"/>
              </a:spcBef>
              <a:spcAft>
                <a:spcPts val="600"/>
              </a:spcAft>
            </a:pPr>
            <a:r>
              <a:rPr lang="en-US" altLang="ko-KR" sz="2400" dirty="0">
                <a:solidFill>
                  <a:srgbClr val="000000"/>
                </a:solidFill>
                <a:latin typeface="페이북 OTF Bold"/>
                <a:ea typeface="페이북 OTF Bold"/>
              </a:rPr>
              <a:t>1. </a:t>
            </a:r>
            <a:r>
              <a:rPr lang="ko-KR" altLang="en-US" sz="2400" dirty="0">
                <a:solidFill>
                  <a:srgbClr val="000000"/>
                </a:solidFill>
                <a:latin typeface="페이북 OTF Bold"/>
                <a:ea typeface="페이북 OTF Bold"/>
              </a:rPr>
              <a:t>시각적으로 </a:t>
            </a:r>
            <a:r>
              <a:rPr lang="en-US" altLang="ko-KR" sz="2400" dirty="0" err="1">
                <a:solidFill>
                  <a:srgbClr val="000000"/>
                </a:solidFill>
                <a:latin typeface="페이북 OTF Bold"/>
                <a:ea typeface="페이북 OTF Bold"/>
              </a:rPr>
              <a:t>투박한</a:t>
            </a:r>
            <a:r>
              <a:rPr lang="en-US" altLang="ko-KR" sz="2400" dirty="0">
                <a:solidFill>
                  <a:srgbClr val="000000"/>
                </a:solidFill>
                <a:latin typeface="페이북 OTF Bold"/>
                <a:ea typeface="페이북 OTF Bold"/>
              </a:rPr>
              <a:t> UI</a:t>
            </a:r>
            <a:endParaRPr lang="ko-KR" altLang="en-US" dirty="0"/>
          </a:p>
          <a:p>
            <a:pPr marL="25400" algn="just">
              <a:spcBef>
                <a:spcPts val="600"/>
              </a:spcBef>
              <a:spcAft>
                <a:spcPts val="600"/>
              </a:spcAft>
            </a:pPr>
            <a:r>
              <a:rPr lang="en-US" altLang="ko-KR" dirty="0">
                <a:solidFill>
                  <a:srgbClr val="000000"/>
                </a:solidFill>
                <a:latin typeface="페이북 OTF Bold"/>
                <a:ea typeface="페이북 OTF Bold"/>
              </a:rPr>
              <a:t> - </a:t>
            </a:r>
            <a:r>
              <a:rPr lang="en-US" altLang="ko-KR" dirty="0" err="1">
                <a:solidFill>
                  <a:srgbClr val="000000"/>
                </a:solidFill>
                <a:latin typeface="페이북 OTF Bold"/>
                <a:ea typeface="페이북 OTF Bold"/>
              </a:rPr>
              <a:t>개인화</a:t>
            </a:r>
            <a:r>
              <a:rPr lang="en-US" altLang="ko-KR" dirty="0">
                <a:solidFill>
                  <a:srgbClr val="000000"/>
                </a:solidFill>
                <a:latin typeface="페이북 OTF Bold"/>
                <a:ea typeface="페이북 OTF Bold"/>
              </a:rPr>
              <a:t> </a:t>
            </a:r>
            <a:r>
              <a:rPr lang="en-US" altLang="ko-KR" dirty="0" err="1">
                <a:solidFill>
                  <a:srgbClr val="000000"/>
                </a:solidFill>
                <a:latin typeface="페이북 OTF Bold"/>
                <a:ea typeface="페이북 OTF Bold"/>
              </a:rPr>
              <a:t>추천만으로는</a:t>
            </a:r>
            <a:r>
              <a:rPr lang="en-US" altLang="ko-KR" dirty="0">
                <a:solidFill>
                  <a:srgbClr val="000000"/>
                </a:solidFill>
                <a:latin typeface="페이북 OTF Bold"/>
                <a:ea typeface="페이북 OTF Bold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페이북 OTF Bold"/>
                <a:ea typeface="페이북 OTF Bold"/>
              </a:rPr>
              <a:t>부족하다고</a:t>
            </a:r>
            <a:r>
              <a:rPr lang="en-US" altLang="ko-KR" dirty="0">
                <a:solidFill>
                  <a:srgbClr val="000000"/>
                </a:solidFill>
                <a:latin typeface="페이북 OTF Bold"/>
                <a:ea typeface="페이북 OTF Bold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페이북 OTF Bold"/>
                <a:ea typeface="페이북 OTF Bold"/>
              </a:rPr>
              <a:t>생각</a:t>
            </a:r>
            <a:r>
              <a:rPr lang="en-US" altLang="ko-KR" dirty="0">
                <a:solidFill>
                  <a:srgbClr val="000000"/>
                </a:solidFill>
                <a:latin typeface="페이북 OTF Bold"/>
                <a:ea typeface="페이북 OTF Bold"/>
              </a:rPr>
              <a:t> -&gt; </a:t>
            </a:r>
            <a:r>
              <a:rPr lang="en-US" altLang="ko-KR" dirty="0" err="1">
                <a:solidFill>
                  <a:srgbClr val="000000"/>
                </a:solidFill>
                <a:latin typeface="페이북 OTF Bold"/>
                <a:ea typeface="페이북 OTF Bold"/>
              </a:rPr>
              <a:t>식욕을</a:t>
            </a:r>
            <a:r>
              <a:rPr lang="en-US" altLang="ko-KR" dirty="0">
                <a:solidFill>
                  <a:srgbClr val="000000"/>
                </a:solidFill>
                <a:latin typeface="페이북 OTF Bold"/>
                <a:ea typeface="페이북 OTF Bold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페이북 OTF Bold"/>
                <a:ea typeface="페이북 OTF Bold"/>
              </a:rPr>
              <a:t>돋굴</a:t>
            </a:r>
            <a:r>
              <a:rPr lang="en-US" altLang="ko-KR" dirty="0">
                <a:solidFill>
                  <a:srgbClr val="000000"/>
                </a:solidFill>
                <a:latin typeface="페이북 OTF Bold"/>
                <a:ea typeface="페이북 OTF Bold"/>
              </a:rPr>
              <a:t> 수 </a:t>
            </a:r>
            <a:r>
              <a:rPr lang="en-US" altLang="ko-KR" dirty="0" err="1">
                <a:solidFill>
                  <a:srgbClr val="000000"/>
                </a:solidFill>
                <a:latin typeface="페이북 OTF Bold"/>
                <a:ea typeface="페이북 OTF Bold"/>
              </a:rPr>
              <a:t>있는</a:t>
            </a:r>
            <a:r>
              <a:rPr lang="en-US" altLang="ko-KR" dirty="0">
                <a:solidFill>
                  <a:srgbClr val="000000"/>
                </a:solidFill>
                <a:latin typeface="페이북 OTF Bold"/>
                <a:ea typeface="페이북 OTF Bold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페이북 OTF Bold"/>
                <a:ea typeface="페이북 OTF Bold"/>
              </a:rPr>
              <a:t>사진을</a:t>
            </a:r>
            <a:r>
              <a:rPr lang="en-US" altLang="ko-KR" dirty="0">
                <a:solidFill>
                  <a:srgbClr val="000000"/>
                </a:solidFill>
                <a:latin typeface="페이북 OTF Bold"/>
                <a:ea typeface="페이북 OTF Bold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페이북 OTF Bold"/>
                <a:ea typeface="페이북 OTF Bold"/>
              </a:rPr>
              <a:t>활용하는</a:t>
            </a:r>
            <a:r>
              <a:rPr lang="en-US" altLang="ko-KR" dirty="0">
                <a:solidFill>
                  <a:srgbClr val="000000"/>
                </a:solidFill>
                <a:latin typeface="페이북 OTF Bold"/>
                <a:ea typeface="페이북 OTF Bold"/>
              </a:rPr>
              <a:t> </a:t>
            </a:r>
            <a:r>
              <a:rPr lang="en-US" altLang="ko-KR" dirty="0" err="1">
                <a:solidFill>
                  <a:srgbClr val="000000"/>
                </a:solidFill>
                <a:latin typeface="페이북 OTF Bold"/>
                <a:ea typeface="페이북 OTF Bold"/>
              </a:rPr>
              <a:t>방식</a:t>
            </a:r>
            <a:r>
              <a:rPr lang="en-US" altLang="ko-KR" dirty="0">
                <a:solidFill>
                  <a:srgbClr val="000000"/>
                </a:solidFill>
                <a:latin typeface="페이북 OTF Bold"/>
                <a:ea typeface="페이북 OTF Bold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페이북 OTF Bold"/>
                <a:ea typeface="페이북 OTF Bold"/>
              </a:rPr>
              <a:t>필요</a:t>
            </a:r>
            <a:endParaRPr lang="en-US" altLang="ko-KR" dirty="0">
              <a:solidFill>
                <a:srgbClr val="000000"/>
              </a:solidFill>
              <a:latin typeface="페이북 OTF Bold"/>
              <a:ea typeface="페이북 OTF Bold"/>
            </a:endParaRPr>
          </a:p>
          <a:p>
            <a:pPr marL="25400" algn="just">
              <a:spcBef>
                <a:spcPts val="600"/>
              </a:spcBef>
              <a:spcAft>
                <a:spcPts val="600"/>
              </a:spcAft>
            </a:pPr>
            <a:r>
              <a:rPr lang="en-US" altLang="ko-KR" dirty="0">
                <a:solidFill>
                  <a:srgbClr val="000000"/>
                </a:solidFill>
                <a:latin typeface="페이북 OTF Bold"/>
                <a:ea typeface="페이북 OTF Bold"/>
              </a:rPr>
              <a:t> - </a:t>
            </a:r>
            <a:r>
              <a:rPr lang="en-US" altLang="ko-KR" dirty="0" err="1">
                <a:solidFill>
                  <a:srgbClr val="000000"/>
                </a:solidFill>
                <a:latin typeface="페이북 OTF Bold"/>
                <a:ea typeface="페이북 OTF Bold"/>
              </a:rPr>
              <a:t>이후</a:t>
            </a:r>
            <a:r>
              <a:rPr lang="en-US" altLang="ko-KR" dirty="0">
                <a:solidFill>
                  <a:srgbClr val="000000"/>
                </a:solidFill>
                <a:latin typeface="페이북 OTF Bold"/>
                <a:ea typeface="페이북 OTF Bold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페이북 OTF Bold"/>
                <a:ea typeface="페이북 OTF Bold"/>
              </a:rPr>
              <a:t>개선</a:t>
            </a:r>
            <a:r>
              <a:rPr lang="en-US" altLang="ko-KR" dirty="0">
                <a:solidFill>
                  <a:srgbClr val="000000"/>
                </a:solidFill>
                <a:latin typeface="페이북 OTF Bold"/>
                <a:ea typeface="페이북 OTF Bold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페이북 OTF Bold"/>
                <a:ea typeface="페이북 OTF Bold"/>
              </a:rPr>
              <a:t>기간동안</a:t>
            </a:r>
            <a:r>
              <a:rPr lang="en-US" altLang="ko-KR" dirty="0">
                <a:solidFill>
                  <a:srgbClr val="000000"/>
                </a:solidFill>
                <a:latin typeface="페이북 OTF Bold"/>
                <a:ea typeface="페이북 OTF Bold"/>
              </a:rPr>
              <a:t> UI, </a:t>
            </a:r>
            <a:r>
              <a:rPr lang="en-US" altLang="ko-KR" dirty="0" err="1">
                <a:solidFill>
                  <a:srgbClr val="000000"/>
                </a:solidFill>
                <a:latin typeface="페이북 OTF Bold"/>
                <a:ea typeface="페이북 OTF Bold"/>
              </a:rPr>
              <a:t>특히</a:t>
            </a:r>
            <a:r>
              <a:rPr lang="en-US" altLang="ko-KR" dirty="0">
                <a:solidFill>
                  <a:srgbClr val="000000"/>
                </a:solidFill>
                <a:latin typeface="페이북 OTF Bold"/>
                <a:ea typeface="페이북 OTF Bold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페이북 OTF Bold"/>
                <a:ea typeface="페이북 OTF Bold"/>
              </a:rPr>
              <a:t>사진의</a:t>
            </a:r>
            <a:r>
              <a:rPr lang="en-US" altLang="ko-KR" dirty="0">
                <a:solidFill>
                  <a:srgbClr val="000000"/>
                </a:solidFill>
                <a:latin typeface="페이북 OTF Bold"/>
                <a:ea typeface="페이북 OTF Bold"/>
              </a:rPr>
              <a:t> </a:t>
            </a:r>
            <a:r>
              <a:rPr lang="en-US" altLang="ko-KR" dirty="0" err="1">
                <a:solidFill>
                  <a:srgbClr val="000000"/>
                </a:solidFill>
                <a:latin typeface="페이북 OTF Bold"/>
                <a:ea typeface="페이북 OTF Bold"/>
              </a:rPr>
              <a:t>배치에</a:t>
            </a:r>
            <a:r>
              <a:rPr lang="en-US" altLang="ko-KR" dirty="0">
                <a:solidFill>
                  <a:srgbClr val="000000"/>
                </a:solidFill>
                <a:latin typeface="페이북 OTF Bold"/>
                <a:ea typeface="페이북 OTF Bold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페이북 OTF Bold"/>
                <a:ea typeface="페이북 OTF Bold"/>
              </a:rPr>
              <a:t>대해서</a:t>
            </a:r>
            <a:r>
              <a:rPr lang="en-US" altLang="ko-KR" dirty="0">
                <a:solidFill>
                  <a:srgbClr val="000000"/>
                </a:solidFill>
                <a:latin typeface="페이북 OTF Bold"/>
                <a:ea typeface="페이북 OTF Bold"/>
              </a:rPr>
              <a:t> </a:t>
            </a:r>
            <a:r>
              <a:rPr lang="en-US" altLang="ko-KR" dirty="0" err="1">
                <a:solidFill>
                  <a:srgbClr val="000000"/>
                </a:solidFill>
                <a:latin typeface="페이북 OTF Bold"/>
                <a:ea typeface="페이북 OTF Bold"/>
              </a:rPr>
              <a:t>고민해야</a:t>
            </a:r>
            <a:r>
              <a:rPr lang="en-US" altLang="ko-KR" dirty="0">
                <a:solidFill>
                  <a:srgbClr val="000000"/>
                </a:solidFill>
                <a:latin typeface="페이북 OTF Bold"/>
                <a:ea typeface="페이북 OTF Bold"/>
              </a:rPr>
              <a:t> 할 </a:t>
            </a:r>
            <a:r>
              <a:rPr lang="en-US" altLang="ko-KR" dirty="0" err="1">
                <a:solidFill>
                  <a:srgbClr val="000000"/>
                </a:solidFill>
                <a:latin typeface="페이북 OTF Bold"/>
                <a:ea typeface="페이북 OTF Bold"/>
              </a:rPr>
              <a:t>필요가</a:t>
            </a:r>
            <a:r>
              <a:rPr lang="en-US" altLang="ko-KR" dirty="0">
                <a:solidFill>
                  <a:srgbClr val="000000"/>
                </a:solidFill>
                <a:latin typeface="페이북 OTF Bold"/>
                <a:ea typeface="페이북 OTF Bold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페이북 OTF Bold"/>
                <a:ea typeface="페이북 OTF Bold"/>
              </a:rPr>
              <a:t>있음</a:t>
            </a:r>
            <a:r>
              <a:rPr lang="en-US" altLang="ko-KR" dirty="0">
                <a:solidFill>
                  <a:srgbClr val="000000"/>
                </a:solidFill>
                <a:latin typeface="페이북 OTF Bold"/>
                <a:ea typeface="페이북 OTF Bold"/>
              </a:rPr>
              <a:t> </a:t>
            </a:r>
          </a:p>
          <a:p>
            <a:pPr marL="25400" algn="just">
              <a:spcBef>
                <a:spcPts val="600"/>
              </a:spcBef>
              <a:spcAft>
                <a:spcPts val="600"/>
              </a:spcAft>
            </a:pPr>
            <a:endParaRPr lang="en-US" altLang="ko-KR" dirty="0">
              <a:solidFill>
                <a:srgbClr val="000000"/>
              </a:solidFill>
              <a:latin typeface="페이북 OTF Bold"/>
              <a:ea typeface="페이북 OTF Bold"/>
            </a:endParaRPr>
          </a:p>
          <a:p>
            <a:pPr marL="25400" algn="just">
              <a:spcBef>
                <a:spcPts val="600"/>
              </a:spcBef>
              <a:spcAft>
                <a:spcPts val="600"/>
              </a:spcAft>
            </a:pPr>
            <a:endParaRPr lang="en-US" altLang="ko-KR" dirty="0">
              <a:solidFill>
                <a:srgbClr val="000000"/>
              </a:solidFill>
              <a:latin typeface="페이북 OTF Bold"/>
              <a:ea typeface="페이북 OTF Bold"/>
            </a:endParaRPr>
          </a:p>
          <a:p>
            <a:pPr marL="25400" algn="just">
              <a:spcBef>
                <a:spcPts val="600"/>
              </a:spcBef>
              <a:spcAft>
                <a:spcPts val="600"/>
              </a:spcAft>
            </a:pPr>
            <a:r>
              <a:rPr lang="en-US" altLang="ko-KR" sz="2400" dirty="0">
                <a:solidFill>
                  <a:srgbClr val="000000"/>
                </a:solidFill>
                <a:latin typeface="페이북 OTF Bold"/>
                <a:ea typeface="페이북 OTF Bold"/>
              </a:rPr>
              <a:t>2. </a:t>
            </a:r>
            <a:r>
              <a:rPr lang="en-US" altLang="ko-KR" sz="2400" dirty="0" err="1">
                <a:solidFill>
                  <a:srgbClr val="000000"/>
                </a:solidFill>
                <a:latin typeface="페이북 OTF Bold"/>
                <a:ea typeface="페이북 OTF Bold"/>
              </a:rPr>
              <a:t>추천</a:t>
            </a:r>
            <a:r>
              <a:rPr lang="en-US" altLang="ko-KR" sz="2400" dirty="0">
                <a:solidFill>
                  <a:srgbClr val="000000"/>
                </a:solidFill>
                <a:latin typeface="페이북 OTF Bold"/>
                <a:ea typeface="페이북 OTF Bold"/>
              </a:rPr>
              <a:t> </a:t>
            </a:r>
            <a:r>
              <a:rPr lang="ko-KR" altLang="en-US" sz="2400" dirty="0">
                <a:solidFill>
                  <a:srgbClr val="000000"/>
                </a:solidFill>
                <a:latin typeface="페이북 OTF Bold"/>
                <a:ea typeface="페이북 OTF Bold"/>
              </a:rPr>
              <a:t>기능</a:t>
            </a:r>
            <a:endParaRPr lang="en-US" altLang="ko-KR" sz="2400" dirty="0">
              <a:solidFill>
                <a:srgbClr val="000000"/>
              </a:solidFill>
              <a:latin typeface="페이북 OTF Bold"/>
              <a:ea typeface="페이북 OTF Bold"/>
            </a:endParaRPr>
          </a:p>
          <a:p>
            <a:pPr marL="311150" indent="-285750" algn="just">
              <a:spcBef>
                <a:spcPts val="600"/>
              </a:spcBef>
              <a:spcAft>
                <a:spcPts val="600"/>
              </a:spcAft>
              <a:buFontTx/>
              <a:buChar char="-"/>
            </a:pPr>
            <a:r>
              <a:rPr lang="en-US" altLang="ko-KR" dirty="0" err="1">
                <a:solidFill>
                  <a:srgbClr val="000000"/>
                </a:solidFill>
                <a:latin typeface="페이북 OTF Bold"/>
                <a:ea typeface="페이북 OTF Bold"/>
              </a:rPr>
              <a:t>컨텐츠적으로</a:t>
            </a:r>
            <a:r>
              <a:rPr lang="en-US" altLang="ko-KR" dirty="0">
                <a:solidFill>
                  <a:srgbClr val="000000"/>
                </a:solidFill>
                <a:latin typeface="페이북 OTF Bold"/>
                <a:ea typeface="페이북 OTF Bold"/>
              </a:rPr>
              <a:t> </a:t>
            </a:r>
            <a:r>
              <a:rPr lang="en-US" altLang="ko-KR" dirty="0" err="1">
                <a:solidFill>
                  <a:srgbClr val="000000"/>
                </a:solidFill>
                <a:latin typeface="페이북 OTF Bold"/>
                <a:ea typeface="페이북 OTF Bold"/>
              </a:rPr>
              <a:t>보완이</a:t>
            </a:r>
            <a:r>
              <a:rPr lang="en-US" altLang="ko-KR" dirty="0">
                <a:solidFill>
                  <a:srgbClr val="000000"/>
                </a:solidFill>
                <a:latin typeface="페이북 OTF Bold"/>
                <a:ea typeface="페이북 OTF Bold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페이북 OTF Bold"/>
                <a:ea typeface="페이북 OTF Bold"/>
              </a:rPr>
              <a:t>필요할</a:t>
            </a:r>
            <a:r>
              <a:rPr lang="en-US" altLang="ko-KR" dirty="0">
                <a:solidFill>
                  <a:srgbClr val="000000"/>
                </a:solidFill>
                <a:latin typeface="페이북 OTF Bold"/>
                <a:ea typeface="페이북 OTF Bold"/>
              </a:rPr>
              <a:t> 것 </a:t>
            </a:r>
            <a:r>
              <a:rPr lang="en-US" altLang="ko-KR" dirty="0" err="1">
                <a:solidFill>
                  <a:srgbClr val="000000"/>
                </a:solidFill>
                <a:latin typeface="페이북 OTF Bold"/>
                <a:ea typeface="페이북 OTF Bold"/>
              </a:rPr>
              <a:t>같다</a:t>
            </a:r>
            <a:r>
              <a:rPr lang="en-US" altLang="ko-KR" dirty="0">
                <a:solidFill>
                  <a:srgbClr val="000000"/>
                </a:solidFill>
                <a:latin typeface="페이북 OTF Bold"/>
                <a:ea typeface="페이북 OTF Bold"/>
              </a:rPr>
              <a:t>. </a:t>
            </a:r>
            <a:r>
              <a:rPr lang="en-US" altLang="ko-KR" dirty="0" err="1">
                <a:solidFill>
                  <a:srgbClr val="000000"/>
                </a:solidFill>
                <a:latin typeface="페이북 OTF Bold"/>
                <a:ea typeface="페이북 OTF Bold"/>
              </a:rPr>
              <a:t>추천</a:t>
            </a:r>
            <a:r>
              <a:rPr lang="en-US" altLang="ko-KR" dirty="0">
                <a:solidFill>
                  <a:srgbClr val="000000"/>
                </a:solidFill>
                <a:latin typeface="페이북 OTF Bold"/>
                <a:ea typeface="페이북 OTF Bold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페이북 OTF Bold"/>
                <a:ea typeface="페이북 OTF Bold"/>
              </a:rPr>
              <a:t>게시판을</a:t>
            </a:r>
            <a:r>
              <a:rPr lang="en-US" altLang="ko-KR" dirty="0">
                <a:solidFill>
                  <a:srgbClr val="000000"/>
                </a:solidFill>
                <a:latin typeface="페이북 OTF Bold"/>
                <a:ea typeface="페이북 OTF Bold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페이북 OTF Bold"/>
                <a:ea typeface="페이북 OTF Bold"/>
              </a:rPr>
              <a:t>최대한</a:t>
            </a:r>
            <a:r>
              <a:rPr lang="en-US" altLang="ko-KR" dirty="0">
                <a:solidFill>
                  <a:srgbClr val="000000"/>
                </a:solidFill>
                <a:latin typeface="페이북 OTF Bold"/>
                <a:ea typeface="페이북 OTF Bold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페이북 OTF Bold"/>
                <a:ea typeface="페이북 OTF Bold"/>
              </a:rPr>
              <a:t>활성화시키고</a:t>
            </a:r>
            <a:r>
              <a:rPr lang="en-US" altLang="ko-KR" dirty="0">
                <a:solidFill>
                  <a:srgbClr val="000000"/>
                </a:solidFill>
                <a:latin typeface="페이북 OTF Bold"/>
                <a:ea typeface="페이북 OTF Bold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페이북 OTF Bold"/>
                <a:ea typeface="페이북 OTF Bold"/>
              </a:rPr>
              <a:t>그곳에</a:t>
            </a:r>
            <a:r>
              <a:rPr lang="en-US" altLang="ko-KR" dirty="0">
                <a:solidFill>
                  <a:srgbClr val="000000"/>
                </a:solidFill>
                <a:latin typeface="페이북 OTF Bold"/>
                <a:ea typeface="페이북 OTF Bold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페이북 OTF Bold"/>
                <a:ea typeface="페이북 OTF Bold"/>
              </a:rPr>
              <a:t>올라온</a:t>
            </a:r>
            <a:r>
              <a:rPr lang="en-US" altLang="ko-KR" dirty="0">
                <a:solidFill>
                  <a:srgbClr val="000000"/>
                </a:solidFill>
                <a:latin typeface="페이북 OTF Bold"/>
                <a:ea typeface="페이북 OTF Bold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페이북 OTF Bold"/>
                <a:ea typeface="페이북 OTF Bold"/>
              </a:rPr>
              <a:t>음식</a:t>
            </a:r>
            <a:r>
              <a:rPr lang="en-US" altLang="ko-KR" dirty="0">
                <a:solidFill>
                  <a:srgbClr val="000000"/>
                </a:solidFill>
                <a:latin typeface="페이북 OTF Bold"/>
                <a:ea typeface="페이북 OTF Bold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페이북 OTF Bold"/>
                <a:ea typeface="페이북 OTF Bold"/>
              </a:rPr>
              <a:t>사진을</a:t>
            </a:r>
            <a:r>
              <a:rPr lang="en-US" altLang="ko-KR" dirty="0">
                <a:solidFill>
                  <a:srgbClr val="000000"/>
                </a:solidFill>
                <a:latin typeface="페이북 OTF Bold"/>
                <a:ea typeface="페이북 OTF Bold"/>
              </a:rPr>
              <a:t> </a:t>
            </a:r>
            <a:r>
              <a:rPr lang="en-US" altLang="ko-KR" dirty="0" err="1">
                <a:solidFill>
                  <a:srgbClr val="000000"/>
                </a:solidFill>
                <a:latin typeface="페이북 OTF Bold"/>
                <a:ea typeface="페이북 OTF Bold"/>
              </a:rPr>
              <a:t>추천</a:t>
            </a:r>
            <a:r>
              <a:rPr lang="en-US" altLang="ko-KR" dirty="0">
                <a:solidFill>
                  <a:srgbClr val="000000"/>
                </a:solidFill>
                <a:latin typeface="페이북 OTF Bold"/>
                <a:ea typeface="페이북 OTF Bold"/>
              </a:rPr>
              <a:t> 뷰 </a:t>
            </a:r>
            <a:r>
              <a:rPr lang="en-US" altLang="ko-KR" dirty="0" err="1">
                <a:solidFill>
                  <a:srgbClr val="000000"/>
                </a:solidFill>
                <a:latin typeface="페이북 OTF Bold"/>
                <a:ea typeface="페이북 OTF Bold"/>
              </a:rPr>
              <a:t>부분에</a:t>
            </a:r>
            <a:r>
              <a:rPr lang="en-US" altLang="ko-KR" dirty="0">
                <a:solidFill>
                  <a:srgbClr val="000000"/>
                </a:solidFill>
                <a:latin typeface="페이북 OTF Bold"/>
                <a:ea typeface="페이북 OTF Bold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페이북 OTF Bold"/>
                <a:ea typeface="페이북 OTF Bold"/>
              </a:rPr>
              <a:t>연동을</a:t>
            </a:r>
            <a:r>
              <a:rPr lang="en-US" altLang="ko-KR" dirty="0">
                <a:solidFill>
                  <a:srgbClr val="000000"/>
                </a:solidFill>
                <a:latin typeface="페이북 OTF Bold"/>
                <a:ea typeface="페이북 OTF Bold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페이북 OTF Bold"/>
                <a:ea typeface="페이북 OTF Bold"/>
              </a:rPr>
              <a:t>시킨다거나</a:t>
            </a:r>
            <a:r>
              <a:rPr lang="en-US" altLang="ko-KR" dirty="0">
                <a:solidFill>
                  <a:srgbClr val="000000"/>
                </a:solidFill>
                <a:latin typeface="페이북 OTF Bold"/>
                <a:ea typeface="페이북 OTF Bold"/>
              </a:rPr>
              <a:t>, </a:t>
            </a:r>
            <a:r>
              <a:rPr lang="en-US" altLang="ko-KR" dirty="0" err="1">
                <a:solidFill>
                  <a:srgbClr val="000000"/>
                </a:solidFill>
                <a:latin typeface="페이북 OTF Bold"/>
                <a:ea typeface="페이북 OTF Bold"/>
              </a:rPr>
              <a:t>먹방</a:t>
            </a:r>
            <a:r>
              <a:rPr lang="en-US" altLang="ko-KR" dirty="0">
                <a:solidFill>
                  <a:srgbClr val="000000"/>
                </a:solidFill>
                <a:latin typeface="페이북 OTF Bold"/>
                <a:ea typeface="페이북 OTF Bold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페이북 OTF Bold"/>
                <a:ea typeface="페이북 OTF Bold"/>
              </a:rPr>
              <a:t>유튜브와</a:t>
            </a:r>
            <a:endParaRPr lang="en-US" altLang="ko-KR" dirty="0">
              <a:solidFill>
                <a:srgbClr val="000000"/>
              </a:solidFill>
              <a:latin typeface="페이북 OTF Bold"/>
              <a:ea typeface="페이북 OTF Bold"/>
            </a:endParaRPr>
          </a:p>
          <a:p>
            <a:pPr marL="311150" indent="-285750" algn="just">
              <a:spcBef>
                <a:spcPts val="600"/>
              </a:spcBef>
              <a:spcAft>
                <a:spcPts val="600"/>
              </a:spcAft>
              <a:buFontTx/>
              <a:buChar char="-"/>
            </a:pPr>
            <a:r>
              <a:rPr lang="en-US" altLang="ko-KR" dirty="0" err="1">
                <a:solidFill>
                  <a:srgbClr val="000000"/>
                </a:solidFill>
                <a:latin typeface="페이북 OTF Bold"/>
                <a:ea typeface="페이북 OTF Bold"/>
              </a:rPr>
              <a:t>연계하는</a:t>
            </a:r>
            <a:r>
              <a:rPr lang="en-US" altLang="ko-KR" dirty="0">
                <a:solidFill>
                  <a:srgbClr val="000000"/>
                </a:solidFill>
                <a:latin typeface="페이북 OTF Bold"/>
                <a:ea typeface="페이북 OTF Bold"/>
              </a:rPr>
              <a:t> 등 </a:t>
            </a:r>
            <a:r>
              <a:rPr lang="en-US" altLang="ko-KR" dirty="0" err="1">
                <a:solidFill>
                  <a:srgbClr val="000000"/>
                </a:solidFill>
                <a:latin typeface="페이북 OTF Bold"/>
                <a:ea typeface="페이북 OTF Bold"/>
              </a:rPr>
              <a:t>사람들이</a:t>
            </a:r>
            <a:r>
              <a:rPr lang="en-US" altLang="ko-KR" dirty="0">
                <a:solidFill>
                  <a:srgbClr val="000000"/>
                </a:solidFill>
                <a:latin typeface="페이북 OTF Bold"/>
                <a:ea typeface="페이북 OTF Bold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페이북 OTF Bold"/>
                <a:ea typeface="페이북 OTF Bold"/>
              </a:rPr>
              <a:t>음식을</a:t>
            </a:r>
            <a:r>
              <a:rPr lang="en-US" altLang="ko-KR" dirty="0">
                <a:solidFill>
                  <a:srgbClr val="000000"/>
                </a:solidFill>
                <a:latin typeface="페이북 OTF Bold"/>
                <a:ea typeface="페이북 OTF Bold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페이북 OTF Bold"/>
                <a:ea typeface="페이북 OTF Bold"/>
              </a:rPr>
              <a:t>먹고</a:t>
            </a:r>
            <a:r>
              <a:rPr lang="en-US" altLang="ko-KR" dirty="0">
                <a:solidFill>
                  <a:srgbClr val="000000"/>
                </a:solidFill>
                <a:latin typeface="페이북 OTF Bold"/>
                <a:ea typeface="페이북 OTF Bold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페이북 OTF Bold"/>
                <a:ea typeface="페이북 OTF Bold"/>
              </a:rPr>
              <a:t>싶게</a:t>
            </a:r>
            <a:r>
              <a:rPr lang="en-US" altLang="ko-KR" dirty="0">
                <a:solidFill>
                  <a:srgbClr val="000000"/>
                </a:solidFill>
                <a:latin typeface="페이북 OTF Bold"/>
                <a:ea typeface="페이북 OTF Bold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페이북 OTF Bold"/>
                <a:ea typeface="페이북 OTF Bold"/>
              </a:rPr>
              <a:t>만들</a:t>
            </a:r>
            <a:r>
              <a:rPr lang="en-US" altLang="ko-KR" dirty="0">
                <a:solidFill>
                  <a:srgbClr val="000000"/>
                </a:solidFill>
                <a:latin typeface="페이북 OTF Bold"/>
                <a:ea typeface="페이북 OTF Bold"/>
              </a:rPr>
              <a:t> </a:t>
            </a:r>
            <a:r>
              <a:rPr lang="ko-KR" altLang="en-US" dirty="0">
                <a:solidFill>
                  <a:srgbClr val="000000"/>
                </a:solidFill>
                <a:latin typeface="페이북 OTF Bold"/>
                <a:ea typeface="페이북 OTF Bold"/>
              </a:rPr>
              <a:t>수 있는 추가적인</a:t>
            </a:r>
            <a:r>
              <a:rPr lang="en-US" altLang="ko-KR" dirty="0">
                <a:solidFill>
                  <a:srgbClr val="000000"/>
                </a:solidFill>
                <a:latin typeface="페이북 OTF Bold"/>
                <a:ea typeface="페이북 OTF Bold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페이북 OTF Bold"/>
                <a:ea typeface="페이북 OTF Bold"/>
              </a:rPr>
              <a:t>방법이</a:t>
            </a:r>
            <a:r>
              <a:rPr lang="en-US" altLang="ko-KR" dirty="0">
                <a:solidFill>
                  <a:srgbClr val="000000"/>
                </a:solidFill>
                <a:latin typeface="페이북 OTF Bold"/>
                <a:ea typeface="페이북 OTF Bold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페이북 OTF Bold"/>
                <a:ea typeface="페이북 OTF Bold"/>
              </a:rPr>
              <a:t>필요하다</a:t>
            </a:r>
            <a:r>
              <a:rPr lang="en-US" altLang="ko-KR" dirty="0">
                <a:solidFill>
                  <a:srgbClr val="000000"/>
                </a:solidFill>
                <a:latin typeface="페이북 OTF Bold"/>
                <a:ea typeface="페이북 OTF Bold"/>
              </a:rPr>
              <a:t>.</a:t>
            </a:r>
          </a:p>
          <a:p>
            <a:pPr marL="25400" algn="just"/>
            <a:endParaRPr lang="en-US" altLang="ko-KR" dirty="0">
              <a:solidFill>
                <a:srgbClr val="000000"/>
              </a:solidFill>
              <a:latin typeface="페이북 OTF Bold"/>
              <a:ea typeface="페이북 OTF Bold"/>
            </a:endParaRPr>
          </a:p>
        </p:txBody>
      </p:sp>
    </p:spTree>
    <p:extLst>
      <p:ext uri="{BB962C8B-B14F-4D97-AF65-F5344CB8AC3E}">
        <p14:creationId xmlns:p14="http://schemas.microsoft.com/office/powerpoint/2010/main" val="10979531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52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2743200" y="6042054"/>
            <a:ext cx="6400800" cy="1081859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9600">
                <a:solidFill>
                  <a:srgbClr val="FFFFFF"/>
                </a:solidFill>
                <a:latin typeface="페이북 OTF Bold" panose="00000800000000000000" pitchFamily="50" charset="-127"/>
                <a:ea typeface="페이북 OTF Bold" panose="00000800000000000000" pitchFamily="50" charset="-127"/>
                <a:cs typeface="여기어때 잘난체 OTF" pitchFamily="34" charset="0"/>
              </a:rPr>
              <a:t>시연</a:t>
            </a:r>
            <a:endParaRPr lang="en-US" sz="9600">
              <a:latin typeface="페이북 OTF Bold" panose="00000800000000000000" pitchFamily="50" charset="-127"/>
              <a:ea typeface="페이북 OTF Bold" panose="00000800000000000000" pitchFamily="50" charset="-127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026456" y="4798352"/>
            <a:ext cx="6709344" cy="178463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altLang="ko-KR" sz="2800" err="1">
                <a:solidFill>
                  <a:srgbClr val="FFFFFF"/>
                </a:solidFill>
                <a:latin typeface="페이북 OTF Bold" panose="00000800000000000000" pitchFamily="50" charset="-127"/>
                <a:ea typeface="페이북 OTF Bold" panose="00000800000000000000" pitchFamily="50" charset="-127"/>
                <a:cs typeface="에스코어 드림 3 Light" pitchFamily="34" charset="0"/>
              </a:rPr>
              <a:t>Kakao</a:t>
            </a:r>
            <a:r>
              <a:rPr lang="en-US" altLang="ko-KR" sz="2800">
                <a:solidFill>
                  <a:srgbClr val="FFFFFF"/>
                </a:solidFill>
                <a:latin typeface="페이북 OTF Bold" panose="00000800000000000000" pitchFamily="50" charset="-127"/>
                <a:ea typeface="페이북 OTF Bold" panose="00000800000000000000" pitchFamily="50" charset="-127"/>
                <a:cs typeface="에스코어 드림 3 Light" pitchFamily="34" charset="0"/>
              </a:rPr>
              <a:t> Oven</a:t>
            </a:r>
            <a:r>
              <a:rPr lang="ko-KR" altLang="en-US" sz="2800">
                <a:solidFill>
                  <a:srgbClr val="FFFFFF"/>
                </a:solidFill>
                <a:latin typeface="페이북 OTF Bold" panose="00000800000000000000" pitchFamily="50" charset="-127"/>
                <a:ea typeface="페이북 OTF Bold" panose="00000800000000000000" pitchFamily="50" charset="-127"/>
                <a:cs typeface="에스코어 드림 3 Light" pitchFamily="34" charset="0"/>
              </a:rPr>
              <a:t> 을 통한</a:t>
            </a:r>
            <a:endParaRPr lang="en-US" altLang="ko-KR" sz="2800">
              <a:solidFill>
                <a:srgbClr val="FFFFFF"/>
              </a:solidFill>
              <a:latin typeface="페이북 OTF Bold" panose="00000800000000000000" pitchFamily="50" charset="-127"/>
              <a:ea typeface="페이북 OTF Bold" panose="00000800000000000000" pitchFamily="50" charset="-127"/>
              <a:cs typeface="에스코어 드림 3 Light" pitchFamily="34" charset="0"/>
            </a:endParaRPr>
          </a:p>
          <a:p>
            <a:pPr algn="just"/>
            <a:r>
              <a:rPr lang="ko-KR" altLang="en-US" sz="2800">
                <a:solidFill>
                  <a:srgbClr val="FFFFFF"/>
                </a:solidFill>
                <a:latin typeface="페이북 OTF Bold" panose="00000800000000000000" pitchFamily="50" charset="-127"/>
                <a:ea typeface="페이북 OTF Bold" panose="00000800000000000000" pitchFamily="50" charset="-127"/>
                <a:cs typeface="에스코어 드림 3 Light" pitchFamily="34" charset="0"/>
              </a:rPr>
              <a:t>상호작용 소개</a:t>
            </a:r>
            <a:endParaRPr lang="en-US" altLang="ko-KR" sz="2800">
              <a:solidFill>
                <a:srgbClr val="FFFFFF"/>
              </a:solidFill>
              <a:latin typeface="페이북 OTF Bold" panose="00000800000000000000" pitchFamily="50" charset="-127"/>
              <a:ea typeface="페이북 OTF Bold" panose="00000800000000000000" pitchFamily="50" charset="-127"/>
              <a:cs typeface="에스코어 드림 3 Light" pitchFamily="34" charset="0"/>
            </a:endParaRPr>
          </a:p>
        </p:txBody>
      </p:sp>
      <p:grpSp>
        <p:nvGrpSpPr>
          <p:cNvPr id="1001" name="그룹 1001"/>
          <p:cNvGrpSpPr/>
          <p:nvPr/>
        </p:nvGrpSpPr>
        <p:grpSpPr>
          <a:xfrm flipV="1">
            <a:off x="13026456" y="4722307"/>
            <a:ext cx="3432744" cy="45719"/>
            <a:chOff x="12666667" y="4536441"/>
            <a:chExt cx="3489293" cy="3580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666667" y="4536441"/>
              <a:ext cx="3489293" cy="35800"/>
            </a:xfrm>
            <a:prstGeom prst="rect">
              <a:avLst/>
            </a:prstGeom>
          </p:spPr>
        </p:pic>
      </p:grpSp>
      <p:sp>
        <p:nvSpPr>
          <p:cNvPr id="11" name="Object 4">
            <a:extLst>
              <a:ext uri="{FF2B5EF4-FFF2-40B4-BE49-F238E27FC236}">
                <a16:creationId xmlns:a16="http://schemas.microsoft.com/office/drawing/2014/main" id="{FC500ECC-A169-437F-AC90-366C8326BA49}"/>
              </a:ext>
            </a:extLst>
          </p:cNvPr>
          <p:cNvSpPr txBox="1"/>
          <p:nvPr/>
        </p:nvSpPr>
        <p:spPr>
          <a:xfrm>
            <a:off x="13026456" y="6850201"/>
            <a:ext cx="6709344" cy="178463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altLang="ko-KR" sz="2800">
                <a:solidFill>
                  <a:srgbClr val="FFFFFF"/>
                </a:solidFill>
                <a:latin typeface="페이북 OTF Bold" panose="00000800000000000000" pitchFamily="50" charset="-127"/>
                <a:ea typeface="페이북 OTF Bold" panose="00000800000000000000" pitchFamily="50" charset="-127"/>
                <a:cs typeface="에스코어 드림 3 Light" pitchFamily="34" charset="0"/>
              </a:rPr>
              <a:t>Android Studio</a:t>
            </a:r>
            <a:r>
              <a:rPr lang="ko-KR" altLang="en-US" sz="2800">
                <a:solidFill>
                  <a:srgbClr val="FFFFFF"/>
                </a:solidFill>
                <a:latin typeface="페이북 OTF Bold" panose="00000800000000000000" pitchFamily="50" charset="-127"/>
                <a:ea typeface="페이북 OTF Bold" panose="00000800000000000000" pitchFamily="50" charset="-127"/>
                <a:cs typeface="에스코어 드림 3 Light" pitchFamily="34" charset="0"/>
              </a:rPr>
              <a:t>를 통한</a:t>
            </a:r>
            <a:endParaRPr lang="en-US" altLang="ko-KR" sz="2800">
              <a:solidFill>
                <a:srgbClr val="FFFFFF"/>
              </a:solidFill>
              <a:latin typeface="페이북 OTF Bold" panose="00000800000000000000" pitchFamily="50" charset="-127"/>
              <a:ea typeface="페이북 OTF Bold" panose="00000800000000000000" pitchFamily="50" charset="-127"/>
              <a:cs typeface="에스코어 드림 3 Light" pitchFamily="34" charset="0"/>
            </a:endParaRPr>
          </a:p>
          <a:p>
            <a:pPr algn="just"/>
            <a:r>
              <a:rPr lang="ko-KR" altLang="en-US" sz="2800">
                <a:solidFill>
                  <a:srgbClr val="FFFFFF"/>
                </a:solidFill>
                <a:latin typeface="페이북 OTF Bold" panose="00000800000000000000" pitchFamily="50" charset="-127"/>
                <a:ea typeface="페이북 OTF Bold" panose="00000800000000000000" pitchFamily="50" charset="-127"/>
                <a:cs typeface="에스코어 드림 3 Light" pitchFamily="34" charset="0"/>
              </a:rPr>
              <a:t>실제 아이템 추천 받기</a:t>
            </a:r>
            <a:endParaRPr lang="en-US" altLang="ko-KR" sz="2800">
              <a:solidFill>
                <a:srgbClr val="FFFFFF"/>
              </a:solidFill>
              <a:latin typeface="페이북 OTF Bold" panose="00000800000000000000" pitchFamily="50" charset="-127"/>
              <a:ea typeface="페이북 OTF Bold" panose="00000800000000000000" pitchFamily="50" charset="-127"/>
              <a:cs typeface="에스코어 드림 3 Light" pitchFamily="34" charset="0"/>
            </a:endParaRPr>
          </a:p>
        </p:txBody>
      </p:sp>
      <p:grpSp>
        <p:nvGrpSpPr>
          <p:cNvPr id="12" name="그룹 1001">
            <a:extLst>
              <a:ext uri="{FF2B5EF4-FFF2-40B4-BE49-F238E27FC236}">
                <a16:creationId xmlns:a16="http://schemas.microsoft.com/office/drawing/2014/main" id="{AF2E4E8C-EA58-490E-B72E-ACF83BF32D6C}"/>
              </a:ext>
            </a:extLst>
          </p:cNvPr>
          <p:cNvGrpSpPr/>
          <p:nvPr/>
        </p:nvGrpSpPr>
        <p:grpSpPr>
          <a:xfrm>
            <a:off x="13112594" y="6804480"/>
            <a:ext cx="3803805" cy="45721"/>
            <a:chOff x="12666667" y="4536441"/>
            <a:chExt cx="3489293" cy="35800"/>
          </a:xfrm>
        </p:grpSpPr>
        <p:pic>
          <p:nvPicPr>
            <p:cNvPr id="13" name="Object 5">
              <a:extLst>
                <a:ext uri="{FF2B5EF4-FFF2-40B4-BE49-F238E27FC236}">
                  <a16:creationId xmlns:a16="http://schemas.microsoft.com/office/drawing/2014/main" id="{4F65FAD0-90C5-4AAA-9FE1-6039827E7C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666667" y="4536441"/>
              <a:ext cx="3489293" cy="35800"/>
            </a:xfrm>
            <a:prstGeom prst="rect">
              <a:avLst/>
            </a:prstGeom>
          </p:spPr>
        </p:pic>
      </p:grpSp>
      <p:grpSp>
        <p:nvGrpSpPr>
          <p:cNvPr id="14" name="그룹 1001">
            <a:extLst>
              <a:ext uri="{FF2B5EF4-FFF2-40B4-BE49-F238E27FC236}">
                <a16:creationId xmlns:a16="http://schemas.microsoft.com/office/drawing/2014/main" id="{C6FF9FC5-0735-404B-BC85-C27C647B00AF}"/>
              </a:ext>
            </a:extLst>
          </p:cNvPr>
          <p:cNvGrpSpPr/>
          <p:nvPr/>
        </p:nvGrpSpPr>
        <p:grpSpPr>
          <a:xfrm>
            <a:off x="0" y="-38099"/>
            <a:ext cx="18288000" cy="2209799"/>
            <a:chOff x="-289157" y="6320138"/>
            <a:chExt cx="18936776" cy="4199656"/>
          </a:xfrm>
        </p:grpSpPr>
        <p:pic>
          <p:nvPicPr>
            <p:cNvPr id="15" name="Object 4">
              <a:extLst>
                <a:ext uri="{FF2B5EF4-FFF2-40B4-BE49-F238E27FC236}">
                  <a16:creationId xmlns:a16="http://schemas.microsoft.com/office/drawing/2014/main" id="{09671815-8530-4AD1-8AB5-6C6891AAF6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289157" y="6320138"/>
              <a:ext cx="18936776" cy="41996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657137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C52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807589" y="6042054"/>
            <a:ext cx="10662446" cy="108185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7200">
                <a:solidFill>
                  <a:srgbClr val="FFFFFF"/>
                </a:solidFill>
                <a:latin typeface="페이북 OTF Bold" panose="00000800000000000000" pitchFamily="50" charset="-127"/>
                <a:ea typeface="페이북 OTF Bold" panose="00000800000000000000" pitchFamily="50" charset="-127"/>
                <a:cs typeface="여기어때 잘난체 OTF" pitchFamily="34" charset="0"/>
              </a:rPr>
              <a:t>프로젝트 진행 현황 및</a:t>
            </a:r>
            <a:endParaRPr lang="en-US" altLang="ko-KR" sz="7200">
              <a:solidFill>
                <a:srgbClr val="FFFFFF"/>
              </a:solidFill>
              <a:latin typeface="페이북 OTF Bold" panose="00000800000000000000" pitchFamily="50" charset="-127"/>
              <a:ea typeface="페이북 OTF Bold" panose="00000800000000000000" pitchFamily="50" charset="-127"/>
              <a:cs typeface="여기어때 잘난체 OTF" pitchFamily="34" charset="0"/>
            </a:endParaRPr>
          </a:p>
          <a:p>
            <a:pPr algn="just"/>
            <a:r>
              <a:rPr lang="ko-KR" altLang="en-US" sz="7200">
                <a:solidFill>
                  <a:srgbClr val="FFFFFF"/>
                </a:solidFill>
                <a:latin typeface="페이북 OTF Bold" panose="00000800000000000000" pitchFamily="50" charset="-127"/>
                <a:ea typeface="페이북 OTF Bold" panose="00000800000000000000" pitchFamily="50" charset="-127"/>
              </a:rPr>
              <a:t>확정된 상세 개발 일정</a:t>
            </a:r>
            <a:endParaRPr lang="en-US" sz="7200">
              <a:latin typeface="페이북 OTF Bold" panose="00000800000000000000" pitchFamily="50" charset="-127"/>
              <a:ea typeface="페이북 OTF Bold" panose="00000800000000000000" pitchFamily="50" charset="-127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026456" y="4798352"/>
            <a:ext cx="6709344" cy="178463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2800">
                <a:solidFill>
                  <a:srgbClr val="FFFFFF"/>
                </a:solidFill>
                <a:latin typeface="페이북 OTF Bold" panose="00000800000000000000" pitchFamily="50" charset="-127"/>
                <a:ea typeface="페이북 OTF Bold" panose="00000800000000000000" pitchFamily="50" charset="-127"/>
                <a:cs typeface="에스코어 드림 3 Light" pitchFamily="34" charset="0"/>
              </a:rPr>
              <a:t>프로젝트 진행 현황</a:t>
            </a:r>
            <a:endParaRPr lang="en-US" altLang="ko-KR" sz="2800">
              <a:solidFill>
                <a:srgbClr val="FFFFFF"/>
              </a:solidFill>
              <a:latin typeface="페이북 OTF Bold" panose="00000800000000000000" pitchFamily="50" charset="-127"/>
              <a:ea typeface="페이북 OTF Bold" panose="00000800000000000000" pitchFamily="50" charset="-127"/>
              <a:cs typeface="에스코어 드림 3 Light" pitchFamily="34" charset="0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13102656" y="4686300"/>
            <a:ext cx="2954333" cy="45719"/>
            <a:chOff x="12666667" y="4536441"/>
            <a:chExt cx="3489293" cy="3580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666667" y="4536441"/>
              <a:ext cx="3489293" cy="35800"/>
            </a:xfrm>
            <a:prstGeom prst="rect">
              <a:avLst/>
            </a:prstGeom>
          </p:spPr>
        </p:pic>
      </p:grpSp>
      <p:sp>
        <p:nvSpPr>
          <p:cNvPr id="11" name="Object 4">
            <a:extLst>
              <a:ext uri="{FF2B5EF4-FFF2-40B4-BE49-F238E27FC236}">
                <a16:creationId xmlns:a16="http://schemas.microsoft.com/office/drawing/2014/main" id="{FC500ECC-A169-437F-AC90-366C8326BA49}"/>
              </a:ext>
            </a:extLst>
          </p:cNvPr>
          <p:cNvSpPr txBox="1"/>
          <p:nvPr/>
        </p:nvSpPr>
        <p:spPr>
          <a:xfrm>
            <a:off x="13026456" y="6850201"/>
            <a:ext cx="6709344" cy="178463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2800">
                <a:solidFill>
                  <a:srgbClr val="FFFFFF"/>
                </a:solidFill>
                <a:latin typeface="페이북 OTF Bold" panose="00000800000000000000" pitchFamily="50" charset="-127"/>
                <a:ea typeface="페이북 OTF Bold" panose="00000800000000000000" pitchFamily="50" charset="-127"/>
                <a:cs typeface="에스코어 드림 3 Light" pitchFamily="34" charset="0"/>
              </a:rPr>
              <a:t>확정된 상세 개발 일정</a:t>
            </a:r>
            <a:endParaRPr lang="en-US" altLang="ko-KR" sz="2800">
              <a:solidFill>
                <a:srgbClr val="FFFFFF"/>
              </a:solidFill>
              <a:latin typeface="페이북 OTF Bold" panose="00000800000000000000" pitchFamily="50" charset="-127"/>
              <a:ea typeface="페이북 OTF Bold" panose="00000800000000000000" pitchFamily="50" charset="-127"/>
              <a:cs typeface="에스코어 드림 3 Light" pitchFamily="34" charset="0"/>
            </a:endParaRPr>
          </a:p>
        </p:txBody>
      </p:sp>
      <p:grpSp>
        <p:nvGrpSpPr>
          <p:cNvPr id="12" name="그룹 1001">
            <a:extLst>
              <a:ext uri="{FF2B5EF4-FFF2-40B4-BE49-F238E27FC236}">
                <a16:creationId xmlns:a16="http://schemas.microsoft.com/office/drawing/2014/main" id="{AF2E4E8C-EA58-490E-B72E-ACF83BF32D6C}"/>
              </a:ext>
            </a:extLst>
          </p:cNvPr>
          <p:cNvGrpSpPr/>
          <p:nvPr/>
        </p:nvGrpSpPr>
        <p:grpSpPr>
          <a:xfrm flipV="1">
            <a:off x="13112595" y="6743700"/>
            <a:ext cx="3401594" cy="45719"/>
            <a:chOff x="12666667" y="4536441"/>
            <a:chExt cx="3489293" cy="35800"/>
          </a:xfrm>
        </p:grpSpPr>
        <p:pic>
          <p:nvPicPr>
            <p:cNvPr id="13" name="Object 5">
              <a:extLst>
                <a:ext uri="{FF2B5EF4-FFF2-40B4-BE49-F238E27FC236}">
                  <a16:creationId xmlns:a16="http://schemas.microsoft.com/office/drawing/2014/main" id="{4F65FAD0-90C5-4AAA-9FE1-6039827E7C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666667" y="4536441"/>
              <a:ext cx="3489293" cy="35800"/>
            </a:xfrm>
            <a:prstGeom prst="rect">
              <a:avLst/>
            </a:prstGeom>
          </p:spPr>
        </p:pic>
      </p:grpSp>
      <p:grpSp>
        <p:nvGrpSpPr>
          <p:cNvPr id="14" name="그룹 1001">
            <a:extLst>
              <a:ext uri="{FF2B5EF4-FFF2-40B4-BE49-F238E27FC236}">
                <a16:creationId xmlns:a16="http://schemas.microsoft.com/office/drawing/2014/main" id="{C6FF9FC5-0735-404B-BC85-C27C647B00AF}"/>
              </a:ext>
            </a:extLst>
          </p:cNvPr>
          <p:cNvGrpSpPr/>
          <p:nvPr/>
        </p:nvGrpSpPr>
        <p:grpSpPr>
          <a:xfrm>
            <a:off x="0" y="-38099"/>
            <a:ext cx="18288000" cy="2209799"/>
            <a:chOff x="-289157" y="6320138"/>
            <a:chExt cx="18936776" cy="4199656"/>
          </a:xfrm>
        </p:grpSpPr>
        <p:pic>
          <p:nvPicPr>
            <p:cNvPr id="15" name="Object 4">
              <a:extLst>
                <a:ext uri="{FF2B5EF4-FFF2-40B4-BE49-F238E27FC236}">
                  <a16:creationId xmlns:a16="http://schemas.microsoft.com/office/drawing/2014/main" id="{09671815-8530-4AD1-8AB5-6C6891AAF6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289157" y="6320138"/>
              <a:ext cx="18936776" cy="419965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C52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420102" y="4714967"/>
            <a:ext cx="18793347" cy="273800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2000" err="1">
                <a:solidFill>
                  <a:srgbClr val="FFFFFF"/>
                </a:solidFill>
                <a:latin typeface="페이북 OTF Bold" panose="00000800000000000000" pitchFamily="50" charset="-127"/>
                <a:ea typeface="페이북 OTF Bold" panose="00000800000000000000" pitchFamily="50" charset="-127"/>
                <a:cs typeface="여기어때 잘난체 OTF" pitchFamily="34" charset="0"/>
              </a:rPr>
              <a:t>감사합니다</a:t>
            </a:r>
            <a:r>
              <a:rPr lang="en-US" sz="12000">
                <a:solidFill>
                  <a:srgbClr val="FFFFFF"/>
                </a:solidFill>
                <a:latin typeface="페이북 OTF Bold" panose="00000800000000000000" pitchFamily="50" charset="-127"/>
                <a:ea typeface="페이북 OTF Bold" panose="00000800000000000000" pitchFamily="50" charset="-127"/>
                <a:cs typeface="여기어때 잘난체 OTF" pitchFamily="34" charset="0"/>
              </a:rPr>
              <a:t>!</a:t>
            </a:r>
            <a:endParaRPr lang="en-US">
              <a:latin typeface="페이북 OTF Bold" panose="00000800000000000000" pitchFamily="50" charset="-127"/>
              <a:ea typeface="페이북 OTF Bold" panose="00000800000000000000" pitchFamily="50" charset="-127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530257" y="3964756"/>
            <a:ext cx="7857459" cy="797253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600" b="1">
                <a:solidFill>
                  <a:schemeClr val="bg1"/>
                </a:solidFill>
                <a:latin typeface="페이북 OTF Bold" panose="00000800000000000000" pitchFamily="50" charset="-127"/>
                <a:ea typeface="페이북 OTF Bold" panose="00000800000000000000" pitchFamily="50" charset="-127"/>
              </a:rPr>
              <a:t>밥 골라줘 발표 마치겠습니다</a:t>
            </a:r>
            <a:endParaRPr lang="en-US" sz="3600" b="1">
              <a:solidFill>
                <a:schemeClr val="bg1"/>
              </a:solidFill>
              <a:latin typeface="페이북 OTF Bold" panose="00000800000000000000" pitchFamily="50" charset="-127"/>
              <a:ea typeface="페이북 OTF Bold" panose="00000800000000000000" pitchFamily="50" charset="-127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67733" y="1535736"/>
            <a:ext cx="11733867" cy="107907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4700">
                <a:solidFill>
                  <a:srgbClr val="FC5230"/>
                </a:solidFill>
                <a:latin typeface="페이북 OTF Bold" panose="00000800000000000000" pitchFamily="50" charset="-127"/>
                <a:ea typeface="페이북 OTF Bold" panose="00000800000000000000" pitchFamily="50" charset="-127"/>
                <a:cs typeface="여기어때 잘난체 OTF" pitchFamily="34" charset="0"/>
              </a:rPr>
              <a:t>프로젝트 진행 현황 및 확정된 상세 개발 일정</a:t>
            </a:r>
            <a:endParaRPr lang="en-US">
              <a:latin typeface="페이북 OTF Bold" panose="00000800000000000000" pitchFamily="50" charset="-127"/>
              <a:ea typeface="페이북 OTF Bold" panose="00000800000000000000" pitchFamily="50" charset="-127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67733" y="986962"/>
            <a:ext cx="1992205" cy="797253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3500" dirty="0">
                <a:solidFill>
                  <a:srgbClr val="FC5230"/>
                </a:solidFill>
                <a:latin typeface="페이북 OTF Bold" panose="00000800000000000000" pitchFamily="50" charset="-127"/>
                <a:cs typeface="여기어때 잘난체 OTF" pitchFamily="34" charset="0"/>
              </a:rPr>
              <a:t>01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1817556" y="1273973"/>
            <a:ext cx="2430063" cy="35800"/>
            <a:chOff x="1817556" y="1273973"/>
            <a:chExt cx="2430063" cy="3580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817556" y="1273973"/>
              <a:ext cx="2430063" cy="35800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578E3CB8-1F27-445D-A839-A8163C83CC00}"/>
              </a:ext>
            </a:extLst>
          </p:cNvPr>
          <p:cNvSpPr txBox="1"/>
          <p:nvPr/>
        </p:nvSpPr>
        <p:spPr>
          <a:xfrm>
            <a:off x="762000" y="2898926"/>
            <a:ext cx="16466612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5400" algn="just" fontAlgn="base"/>
            <a:r>
              <a:rPr lang="ko-KR" altLang="en-US" sz="2400" b="0" i="0" u="none" strike="noStrike">
                <a:solidFill>
                  <a:srgbClr val="FC5230"/>
                </a:solidFill>
                <a:effectLst/>
                <a:latin typeface="페이북 OTF Bold"/>
                <a:ea typeface="페이북 OTF Bold"/>
              </a:rPr>
              <a:t>▶ </a:t>
            </a:r>
            <a:r>
              <a:rPr lang="ko-KR" altLang="en-US" sz="2400">
                <a:solidFill>
                  <a:srgbClr val="FC5230"/>
                </a:solidFill>
                <a:latin typeface="페이북 OTF Bold"/>
                <a:ea typeface="페이북 OTF Bold"/>
              </a:rPr>
              <a:t>프로젝트 진행 현황 및 </a:t>
            </a:r>
            <a:r>
              <a:rPr lang="ko-KR" altLang="en-US" sz="2400" b="1">
                <a:solidFill>
                  <a:srgbClr val="FC5230"/>
                </a:solidFill>
                <a:latin typeface="페이북 OTF Bold"/>
                <a:ea typeface="페이북 OTF Bold"/>
              </a:rPr>
              <a:t>확정된</a:t>
            </a:r>
            <a:r>
              <a:rPr lang="ko-KR" altLang="en-US" sz="2400" b="1" i="0" u="none" strike="noStrike">
                <a:solidFill>
                  <a:srgbClr val="FC5230"/>
                </a:solidFill>
                <a:effectLst/>
                <a:latin typeface="페이북 OTF Bold"/>
                <a:ea typeface="페이북 OTF Bold"/>
              </a:rPr>
              <a:t> 상세 개발 일정</a:t>
            </a:r>
            <a:endParaRPr lang="en-US" altLang="ko-KR" sz="2400" b="1">
              <a:solidFill>
                <a:srgbClr val="FC5230"/>
              </a:solidFill>
              <a:latin typeface="페이북 OTF Bold"/>
              <a:ea typeface="페이북 OTF Bold"/>
            </a:endParaRPr>
          </a:p>
          <a:p>
            <a:pPr marL="25400" algn="just" fontAlgn="base"/>
            <a:r>
              <a:rPr lang="en-US" altLang="ko-KR" sz="2400" b="1">
                <a:solidFill>
                  <a:srgbClr val="FC5230"/>
                </a:solidFill>
                <a:latin typeface="페이북 OTF Bold"/>
                <a:ea typeface="페이북 OTF Bold"/>
              </a:rPr>
              <a:t>	</a:t>
            </a:r>
            <a:r>
              <a:rPr lang="en-US" altLang="ko-KR">
                <a:solidFill>
                  <a:srgbClr val="000000"/>
                </a:solidFill>
                <a:latin typeface="페이북 OTF Bold"/>
                <a:ea typeface="페이북 OTF Bold"/>
              </a:rPr>
              <a:t>:  </a:t>
            </a:r>
            <a:r>
              <a:rPr lang="en-US" altLang="ko-KR" err="1">
                <a:solidFill>
                  <a:srgbClr val="000000"/>
                </a:solidFill>
                <a:latin typeface="페이북 OTF Bold"/>
                <a:ea typeface="페이북 OTF Bold"/>
              </a:rPr>
              <a:t>지난번에</a:t>
            </a:r>
            <a:r>
              <a:rPr lang="en-US" altLang="ko-KR">
                <a:solidFill>
                  <a:srgbClr val="000000"/>
                </a:solidFill>
                <a:latin typeface="페이북 OTF Bold"/>
                <a:ea typeface="페이북 OTF Bold"/>
              </a:rPr>
              <a:t> </a:t>
            </a:r>
            <a:r>
              <a:rPr lang="en-US" altLang="ko-KR" err="1">
                <a:solidFill>
                  <a:srgbClr val="000000"/>
                </a:solidFill>
                <a:latin typeface="페이북 OTF Bold"/>
                <a:ea typeface="페이북 OTF Bold"/>
              </a:rPr>
              <a:t>제출한</a:t>
            </a:r>
            <a:r>
              <a:rPr lang="en-US" altLang="ko-KR">
                <a:solidFill>
                  <a:srgbClr val="000000"/>
                </a:solidFill>
                <a:latin typeface="페이북 OTF Bold"/>
                <a:ea typeface="페이북 OTF Bold"/>
              </a:rPr>
              <a:t> </a:t>
            </a:r>
            <a:r>
              <a:rPr lang="en-US" altLang="ko-KR" err="1">
                <a:solidFill>
                  <a:srgbClr val="000000"/>
                </a:solidFill>
                <a:latin typeface="페이북 OTF Bold"/>
                <a:ea typeface="페이북 OTF Bold"/>
              </a:rPr>
              <a:t>상세개발계획서와</a:t>
            </a:r>
            <a:r>
              <a:rPr lang="en-US" altLang="ko-KR">
                <a:solidFill>
                  <a:srgbClr val="000000"/>
                </a:solidFill>
                <a:latin typeface="페이북 OTF Bold"/>
                <a:ea typeface="페이북 OTF Bold"/>
              </a:rPr>
              <a:t> </a:t>
            </a:r>
            <a:r>
              <a:rPr lang="en-US" altLang="ko-KR" err="1">
                <a:solidFill>
                  <a:srgbClr val="000000"/>
                </a:solidFill>
                <a:latin typeface="페이북 OTF Bold"/>
                <a:ea typeface="페이북 OTF Bold"/>
              </a:rPr>
              <a:t>변동사항</a:t>
            </a:r>
            <a:r>
              <a:rPr lang="en-US" altLang="ko-KR">
                <a:solidFill>
                  <a:srgbClr val="000000"/>
                </a:solidFill>
                <a:latin typeface="페이북 OTF Bold"/>
                <a:ea typeface="페이북 OTF Bold"/>
              </a:rPr>
              <a:t> </a:t>
            </a:r>
            <a:r>
              <a:rPr lang="en-US" altLang="ko-KR" err="1">
                <a:solidFill>
                  <a:srgbClr val="000000"/>
                </a:solidFill>
                <a:latin typeface="페이북 OTF Bold"/>
                <a:ea typeface="페이북 OTF Bold"/>
              </a:rPr>
              <a:t>없이</a:t>
            </a:r>
            <a:r>
              <a:rPr lang="en-US" altLang="ko-KR">
                <a:solidFill>
                  <a:srgbClr val="000000"/>
                </a:solidFill>
                <a:latin typeface="페이북 OTF Bold"/>
                <a:ea typeface="페이북 OTF Bold"/>
              </a:rPr>
              <a:t> </a:t>
            </a:r>
            <a:r>
              <a:rPr lang="en-US" altLang="ko-KR" err="1">
                <a:solidFill>
                  <a:srgbClr val="000000"/>
                </a:solidFill>
                <a:latin typeface="페이북 OTF Bold"/>
                <a:ea typeface="페이북 OTF Bold"/>
              </a:rPr>
              <a:t>진행중</a:t>
            </a:r>
            <a:endParaRPr lang="en-US" altLang="ko-KR" err="1">
              <a:solidFill>
                <a:srgbClr val="000000"/>
              </a:solidFill>
              <a:latin typeface="페이북 OTF Bold" panose="00000800000000000000" pitchFamily="50" charset="-127"/>
              <a:ea typeface="페이북 OTF Bold" panose="00000800000000000000" pitchFamily="50" charset="-127"/>
            </a:endParaRPr>
          </a:p>
        </p:txBody>
      </p:sp>
      <p:pic>
        <p:nvPicPr>
          <p:cNvPr id="8" name="그림 9" descr="테이블이(가) 표시된 사진&#10;&#10;자동 생성된 설명">
            <a:extLst>
              <a:ext uri="{FF2B5EF4-FFF2-40B4-BE49-F238E27FC236}">
                <a16:creationId xmlns:a16="http://schemas.microsoft.com/office/drawing/2014/main" id="{3974AE7E-396D-4471-B103-807BA4A9D1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5355" y="3783085"/>
            <a:ext cx="9497290" cy="6097876"/>
          </a:xfrm>
          <a:prstGeom prst="rect">
            <a:avLst/>
          </a:prstGeom>
        </p:spPr>
      </p:pic>
      <p:grpSp>
        <p:nvGrpSpPr>
          <p:cNvPr id="9" name="그룹 1002">
            <a:extLst>
              <a:ext uri="{FF2B5EF4-FFF2-40B4-BE49-F238E27FC236}">
                <a16:creationId xmlns:a16="http://schemas.microsoft.com/office/drawing/2014/main" id="{BF109985-8396-435F-98B5-7B91F34F5D69}"/>
              </a:ext>
            </a:extLst>
          </p:cNvPr>
          <p:cNvGrpSpPr/>
          <p:nvPr/>
        </p:nvGrpSpPr>
        <p:grpSpPr>
          <a:xfrm>
            <a:off x="1057102" y="10044615"/>
            <a:ext cx="16171510" cy="24812"/>
            <a:chOff x="1057102" y="8723810"/>
            <a:chExt cx="16171510" cy="24812"/>
          </a:xfrm>
        </p:grpSpPr>
        <p:pic>
          <p:nvPicPr>
            <p:cNvPr id="10" name="Object 8">
              <a:extLst>
                <a:ext uri="{FF2B5EF4-FFF2-40B4-BE49-F238E27FC236}">
                  <a16:creationId xmlns:a16="http://schemas.microsoft.com/office/drawing/2014/main" id="{22A83751-022B-45C8-B30D-2E63BB37BDF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57102" y="8723810"/>
              <a:ext cx="16171510" cy="248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192739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52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2743200" y="6042054"/>
            <a:ext cx="6400800" cy="108185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6800">
                <a:solidFill>
                  <a:srgbClr val="FFFFFF"/>
                </a:solidFill>
                <a:latin typeface="페이북 OTF Bold" panose="00000800000000000000" pitchFamily="50" charset="-127"/>
                <a:ea typeface="페이북 OTF Bold" panose="00000800000000000000" pitchFamily="50" charset="-127"/>
                <a:cs typeface="여기어때 잘난체 OTF" pitchFamily="34" charset="0"/>
              </a:rPr>
              <a:t>개발 계획서 대비 변경사항과 이유</a:t>
            </a:r>
            <a:endParaRPr lang="en-US" sz="6800">
              <a:latin typeface="페이북 OTF Bold" panose="00000800000000000000" pitchFamily="50" charset="-127"/>
              <a:ea typeface="페이북 OTF Bold" panose="00000800000000000000" pitchFamily="50" charset="-127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026456" y="4798352"/>
            <a:ext cx="6709344" cy="178463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2800">
                <a:solidFill>
                  <a:srgbClr val="FFFFFF"/>
                </a:solidFill>
                <a:latin typeface="페이북 OTF Bold" panose="00000800000000000000" pitchFamily="50" charset="-127"/>
                <a:ea typeface="페이북 OTF Bold" panose="00000800000000000000" pitchFamily="50" charset="-127"/>
                <a:cs typeface="에스코어 드림 3 Light" pitchFamily="34" charset="0"/>
              </a:rPr>
              <a:t>개발 계획서 대비 변경사항</a:t>
            </a:r>
            <a:endParaRPr lang="en-US" altLang="ko-KR" sz="2800">
              <a:solidFill>
                <a:srgbClr val="FFFFFF"/>
              </a:solidFill>
              <a:latin typeface="페이북 OTF Bold" panose="00000800000000000000" pitchFamily="50" charset="-127"/>
              <a:ea typeface="페이북 OTF Bold" panose="00000800000000000000" pitchFamily="50" charset="-127"/>
              <a:cs typeface="에스코어 드림 3 Light" pitchFamily="34" charset="0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13102656" y="4686300"/>
            <a:ext cx="3889944" cy="45719"/>
            <a:chOff x="12666667" y="4536441"/>
            <a:chExt cx="3489293" cy="3580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666667" y="4536441"/>
              <a:ext cx="3489293" cy="35800"/>
            </a:xfrm>
            <a:prstGeom prst="rect">
              <a:avLst/>
            </a:prstGeom>
          </p:spPr>
        </p:pic>
      </p:grpSp>
      <p:sp>
        <p:nvSpPr>
          <p:cNvPr id="11" name="Object 4">
            <a:extLst>
              <a:ext uri="{FF2B5EF4-FFF2-40B4-BE49-F238E27FC236}">
                <a16:creationId xmlns:a16="http://schemas.microsoft.com/office/drawing/2014/main" id="{FC500ECC-A169-437F-AC90-366C8326BA49}"/>
              </a:ext>
            </a:extLst>
          </p:cNvPr>
          <p:cNvSpPr txBox="1"/>
          <p:nvPr/>
        </p:nvSpPr>
        <p:spPr>
          <a:xfrm>
            <a:off x="13026456" y="6850201"/>
            <a:ext cx="6709344" cy="178463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2800">
                <a:solidFill>
                  <a:srgbClr val="FFFFFF"/>
                </a:solidFill>
                <a:latin typeface="페이북 OTF Bold" panose="00000800000000000000" pitchFamily="50" charset="-127"/>
                <a:ea typeface="페이북 OTF Bold" panose="00000800000000000000" pitchFamily="50" charset="-127"/>
                <a:cs typeface="에스코어 드림 3 Light" pitchFamily="34" charset="0"/>
              </a:rPr>
              <a:t>변경 사항에 대한 이유</a:t>
            </a:r>
            <a:endParaRPr lang="en-US" altLang="ko-KR" sz="2800">
              <a:solidFill>
                <a:srgbClr val="FFFFFF"/>
              </a:solidFill>
              <a:latin typeface="페이북 OTF Bold" panose="00000800000000000000" pitchFamily="50" charset="-127"/>
              <a:ea typeface="페이북 OTF Bold" panose="00000800000000000000" pitchFamily="50" charset="-127"/>
              <a:cs typeface="에스코어 드림 3 Light" pitchFamily="34" charset="0"/>
            </a:endParaRPr>
          </a:p>
        </p:txBody>
      </p:sp>
      <p:grpSp>
        <p:nvGrpSpPr>
          <p:cNvPr id="12" name="그룹 1001">
            <a:extLst>
              <a:ext uri="{FF2B5EF4-FFF2-40B4-BE49-F238E27FC236}">
                <a16:creationId xmlns:a16="http://schemas.microsoft.com/office/drawing/2014/main" id="{AF2E4E8C-EA58-490E-B72E-ACF83BF32D6C}"/>
              </a:ext>
            </a:extLst>
          </p:cNvPr>
          <p:cNvGrpSpPr/>
          <p:nvPr/>
        </p:nvGrpSpPr>
        <p:grpSpPr>
          <a:xfrm>
            <a:off x="13112595" y="6804480"/>
            <a:ext cx="3575206" cy="45719"/>
            <a:chOff x="12666667" y="4536441"/>
            <a:chExt cx="3489293" cy="35800"/>
          </a:xfrm>
        </p:grpSpPr>
        <p:pic>
          <p:nvPicPr>
            <p:cNvPr id="13" name="Object 5">
              <a:extLst>
                <a:ext uri="{FF2B5EF4-FFF2-40B4-BE49-F238E27FC236}">
                  <a16:creationId xmlns:a16="http://schemas.microsoft.com/office/drawing/2014/main" id="{4F65FAD0-90C5-4AAA-9FE1-6039827E7C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666667" y="4536441"/>
              <a:ext cx="3489293" cy="35800"/>
            </a:xfrm>
            <a:prstGeom prst="rect">
              <a:avLst/>
            </a:prstGeom>
          </p:spPr>
        </p:pic>
      </p:grpSp>
      <p:grpSp>
        <p:nvGrpSpPr>
          <p:cNvPr id="14" name="그룹 1001">
            <a:extLst>
              <a:ext uri="{FF2B5EF4-FFF2-40B4-BE49-F238E27FC236}">
                <a16:creationId xmlns:a16="http://schemas.microsoft.com/office/drawing/2014/main" id="{C6FF9FC5-0735-404B-BC85-C27C647B00AF}"/>
              </a:ext>
            </a:extLst>
          </p:cNvPr>
          <p:cNvGrpSpPr/>
          <p:nvPr/>
        </p:nvGrpSpPr>
        <p:grpSpPr>
          <a:xfrm>
            <a:off x="0" y="-38099"/>
            <a:ext cx="18288000" cy="2209799"/>
            <a:chOff x="-289157" y="6320138"/>
            <a:chExt cx="18936776" cy="4199656"/>
          </a:xfrm>
        </p:grpSpPr>
        <p:pic>
          <p:nvPicPr>
            <p:cNvPr id="15" name="Object 4">
              <a:extLst>
                <a:ext uri="{FF2B5EF4-FFF2-40B4-BE49-F238E27FC236}">
                  <a16:creationId xmlns:a16="http://schemas.microsoft.com/office/drawing/2014/main" id="{09671815-8530-4AD1-8AB5-6C6891AAF6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289157" y="6320138"/>
              <a:ext cx="18936776" cy="41996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537640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67733" y="1535736"/>
            <a:ext cx="11733867" cy="107907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4700">
                <a:solidFill>
                  <a:srgbClr val="FC5230"/>
                </a:solidFill>
                <a:latin typeface="페이북 OTF Bold" panose="00000800000000000000" pitchFamily="50" charset="-127"/>
                <a:ea typeface="페이북 OTF Bold" panose="00000800000000000000" pitchFamily="50" charset="-127"/>
                <a:cs typeface="여기어때 잘난체 OTF" pitchFamily="34" charset="0"/>
              </a:rPr>
              <a:t>개발 계획서 대비 변경사항과 이유</a:t>
            </a:r>
            <a:endParaRPr lang="en-US" altLang="ko-KR" sz="4800">
              <a:latin typeface="페이북 OTF Bold" panose="00000800000000000000" pitchFamily="50" charset="-127"/>
              <a:ea typeface="페이북 OTF Bold" panose="00000800000000000000" pitchFamily="50" charset="-127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67733" y="986962"/>
            <a:ext cx="1992205" cy="797253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3500" dirty="0">
                <a:solidFill>
                  <a:srgbClr val="FC5230"/>
                </a:solidFill>
                <a:latin typeface="페이북 OTF Bold" panose="00000800000000000000" pitchFamily="50" charset="-127"/>
                <a:cs typeface="여기어때 잘난체 OTF" pitchFamily="34" charset="0"/>
              </a:rPr>
              <a:t>02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1817556" y="1273973"/>
            <a:ext cx="2430063" cy="35800"/>
            <a:chOff x="1817556" y="1273973"/>
            <a:chExt cx="2430063" cy="3580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817556" y="1273973"/>
              <a:ext cx="2430063" cy="35800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578E3CB8-1F27-445D-A839-A8163C83CC00}"/>
              </a:ext>
            </a:extLst>
          </p:cNvPr>
          <p:cNvSpPr txBox="1"/>
          <p:nvPr/>
        </p:nvSpPr>
        <p:spPr>
          <a:xfrm>
            <a:off x="762000" y="2898926"/>
            <a:ext cx="16466612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5400" algn="just" fontAlgn="base"/>
            <a:r>
              <a:rPr lang="ko-KR" altLang="en-US" sz="2400" b="0" i="0" u="none" strike="noStrike">
                <a:solidFill>
                  <a:srgbClr val="FC5230"/>
                </a:solidFill>
                <a:effectLst/>
                <a:latin typeface="페이북 OTF Bold"/>
                <a:ea typeface="페이북 OTF Bold"/>
              </a:rPr>
              <a:t>▶ </a:t>
            </a:r>
            <a:r>
              <a:rPr lang="ko-KR" altLang="en-US" sz="2400" b="1" i="0" u="none" strike="noStrike">
                <a:solidFill>
                  <a:srgbClr val="FC5230"/>
                </a:solidFill>
                <a:effectLst/>
                <a:latin typeface="페이북 OTF Bold"/>
                <a:ea typeface="페이북 OTF Bold"/>
              </a:rPr>
              <a:t>개발 계획서 대비 변경 </a:t>
            </a:r>
            <a:r>
              <a:rPr lang="ko-KR" altLang="en-US" sz="2400" b="1">
                <a:solidFill>
                  <a:srgbClr val="FC5230"/>
                </a:solidFill>
                <a:latin typeface="페이북 OTF Bold"/>
                <a:ea typeface="페이북 OTF Bold"/>
              </a:rPr>
              <a:t>사항과 이유</a:t>
            </a:r>
            <a:endParaRPr lang="en-US" altLang="ko-KR" sz="2400" b="1">
              <a:solidFill>
                <a:srgbClr val="FC5230"/>
              </a:solidFill>
              <a:latin typeface="페이북 OTF Bold"/>
              <a:ea typeface="페이북 OTF Bold"/>
            </a:endParaRPr>
          </a:p>
          <a:p>
            <a:pPr marL="25400" algn="just" fontAlgn="base"/>
            <a:r>
              <a:rPr lang="en-US" altLang="ko-KR" sz="2400" b="1">
                <a:solidFill>
                  <a:srgbClr val="FC5230"/>
                </a:solidFill>
                <a:latin typeface="페이북 OTF Bold"/>
                <a:ea typeface="페이북 OTF Bold"/>
              </a:rPr>
              <a:t>	</a:t>
            </a:r>
            <a:r>
              <a:rPr lang="en-US" altLang="ko-KR">
                <a:solidFill>
                  <a:srgbClr val="000000"/>
                </a:solidFill>
                <a:latin typeface="페이북 OTF Bold"/>
                <a:ea typeface="페이북 OTF Bold"/>
              </a:rPr>
              <a:t>:  </a:t>
            </a:r>
            <a:r>
              <a:rPr lang="en-US" altLang="ko-KR" err="1">
                <a:solidFill>
                  <a:srgbClr val="000000"/>
                </a:solidFill>
                <a:latin typeface="페이북 OTF Bold"/>
                <a:ea typeface="페이북 OTF Bold"/>
              </a:rPr>
              <a:t>전체적인</a:t>
            </a:r>
            <a:r>
              <a:rPr lang="en-US" altLang="ko-KR">
                <a:solidFill>
                  <a:srgbClr val="000000"/>
                </a:solidFill>
                <a:latin typeface="페이북 OTF Bold"/>
                <a:ea typeface="페이북 OTF Bold"/>
              </a:rPr>
              <a:t> Architecture </a:t>
            </a:r>
            <a:r>
              <a:rPr lang="en-US" altLang="ko-KR" err="1">
                <a:solidFill>
                  <a:srgbClr val="000000"/>
                </a:solidFill>
                <a:latin typeface="페이북 OTF Bold"/>
                <a:ea typeface="페이북 OTF Bold"/>
              </a:rPr>
              <a:t>변경</a:t>
            </a:r>
            <a:endParaRPr lang="en-US" altLang="ko-KR" err="1">
              <a:solidFill>
                <a:srgbClr val="000000"/>
              </a:solidFill>
              <a:latin typeface="페이북 OTF Bold" panose="00000800000000000000" pitchFamily="50" charset="-127"/>
              <a:ea typeface="페이북 OTF Bold" panose="00000800000000000000" pitchFamily="50" charset="-127"/>
            </a:endParaRPr>
          </a:p>
        </p:txBody>
      </p:sp>
      <p:pic>
        <p:nvPicPr>
          <p:cNvPr id="4" name="그림 11">
            <a:extLst>
              <a:ext uri="{FF2B5EF4-FFF2-40B4-BE49-F238E27FC236}">
                <a16:creationId xmlns:a16="http://schemas.microsoft.com/office/drawing/2014/main" id="{42A9443C-B609-4A3E-9163-A3E5B5E358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38262" y="3569466"/>
            <a:ext cx="5717198" cy="620560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그림 6">
            <a:extLst>
              <a:ext uri="{FF2B5EF4-FFF2-40B4-BE49-F238E27FC236}">
                <a16:creationId xmlns:a16="http://schemas.microsoft.com/office/drawing/2014/main" id="{D41507E8-CA37-4C6F-84C1-0AE0CD3536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34898" y="4469822"/>
            <a:ext cx="5991225" cy="38671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46F5503E-5057-47DE-954F-26E0DC026B1F}"/>
              </a:ext>
            </a:extLst>
          </p:cNvPr>
          <p:cNvCxnSpPr>
            <a:cxnSpLocks/>
          </p:cNvCxnSpPr>
          <p:nvPr/>
        </p:nvCxnSpPr>
        <p:spPr>
          <a:xfrm>
            <a:off x="8636577" y="6404264"/>
            <a:ext cx="9906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pSp>
        <p:nvGrpSpPr>
          <p:cNvPr id="10" name="그룹 1002">
            <a:extLst>
              <a:ext uri="{FF2B5EF4-FFF2-40B4-BE49-F238E27FC236}">
                <a16:creationId xmlns:a16="http://schemas.microsoft.com/office/drawing/2014/main" id="{C1D33FD8-6CD1-416C-9372-E955147183FB}"/>
              </a:ext>
            </a:extLst>
          </p:cNvPr>
          <p:cNvGrpSpPr/>
          <p:nvPr/>
        </p:nvGrpSpPr>
        <p:grpSpPr>
          <a:xfrm>
            <a:off x="1057102" y="10067190"/>
            <a:ext cx="16171510" cy="24812"/>
            <a:chOff x="1057102" y="8723810"/>
            <a:chExt cx="16171510" cy="24812"/>
          </a:xfrm>
        </p:grpSpPr>
        <p:pic>
          <p:nvPicPr>
            <p:cNvPr id="11" name="Object 8">
              <a:extLst>
                <a:ext uri="{FF2B5EF4-FFF2-40B4-BE49-F238E27FC236}">
                  <a16:creationId xmlns:a16="http://schemas.microsoft.com/office/drawing/2014/main" id="{F5B50E37-2EE3-4592-A99E-BFF036109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57102" y="8723810"/>
              <a:ext cx="16171510" cy="248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275585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52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2743200" y="6042054"/>
            <a:ext cx="6096000" cy="108185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6800">
                <a:solidFill>
                  <a:srgbClr val="FFFFFF"/>
                </a:solidFill>
                <a:latin typeface="페이북 OTF Bold" panose="00000800000000000000" pitchFamily="50" charset="-127"/>
                <a:ea typeface="페이북 OTF Bold" panose="00000800000000000000" pitchFamily="50" charset="-127"/>
                <a:cs typeface="여기어때 잘난체 OTF" pitchFamily="34" charset="0"/>
              </a:rPr>
              <a:t>구성원별 </a:t>
            </a:r>
            <a:endParaRPr lang="en-US" altLang="ko-KR" sz="6800">
              <a:solidFill>
                <a:srgbClr val="FFFFFF"/>
              </a:solidFill>
              <a:latin typeface="페이북 OTF Bold" panose="00000800000000000000" pitchFamily="50" charset="-127"/>
              <a:ea typeface="페이북 OTF Bold" panose="00000800000000000000" pitchFamily="50" charset="-127"/>
              <a:cs typeface="여기어때 잘난체 OTF" pitchFamily="34" charset="0"/>
            </a:endParaRPr>
          </a:p>
          <a:p>
            <a:pPr algn="just"/>
            <a:r>
              <a:rPr lang="ko-KR" altLang="en-US" sz="6800">
                <a:solidFill>
                  <a:srgbClr val="FFFFFF"/>
                </a:solidFill>
                <a:latin typeface="페이북 OTF Bold" panose="00000800000000000000" pitchFamily="50" charset="-127"/>
                <a:ea typeface="페이북 OTF Bold" panose="00000800000000000000" pitchFamily="50" charset="-127"/>
                <a:cs typeface="여기어때 잘난체 OTF" pitchFamily="34" charset="0"/>
              </a:rPr>
              <a:t>상세 기여 내용</a:t>
            </a:r>
            <a:endParaRPr lang="en-US" sz="6800">
              <a:latin typeface="페이북 OTF Bold" panose="00000800000000000000" pitchFamily="50" charset="-127"/>
              <a:ea typeface="페이북 OTF Bold" panose="00000800000000000000" pitchFamily="50" charset="-127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026456" y="4798352"/>
            <a:ext cx="6709344" cy="178463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2800" dirty="0" err="1">
                <a:solidFill>
                  <a:srgbClr val="FFFFFF"/>
                </a:solidFill>
                <a:latin typeface="페이북 OTF Bold" panose="00000800000000000000" pitchFamily="50" charset="-127"/>
                <a:ea typeface="페이북 OTF Bold" panose="00000800000000000000" pitchFamily="50" charset="-127"/>
                <a:cs typeface="에스코어 드림 3 Light" pitchFamily="34" charset="0"/>
              </a:rPr>
              <a:t>황재웅</a:t>
            </a:r>
            <a:endParaRPr lang="en-US" altLang="ko-KR" sz="2800" dirty="0">
              <a:solidFill>
                <a:srgbClr val="FFFFFF"/>
              </a:solidFill>
              <a:latin typeface="페이북 OTF Bold" panose="00000800000000000000" pitchFamily="50" charset="-127"/>
              <a:ea typeface="페이북 OTF Bold" panose="00000800000000000000" pitchFamily="50" charset="-127"/>
              <a:cs typeface="에스코어 드림 3 Light" pitchFamily="34" charset="0"/>
            </a:endParaRPr>
          </a:p>
          <a:p>
            <a:pPr algn="just"/>
            <a:r>
              <a:rPr lang="ko-KR" altLang="en-US" sz="2800" dirty="0">
                <a:solidFill>
                  <a:srgbClr val="FFFFFF"/>
                </a:solidFill>
                <a:latin typeface="페이북 OTF Bold" panose="00000800000000000000" pitchFamily="50" charset="-127"/>
                <a:ea typeface="페이북 OTF Bold" panose="00000800000000000000" pitchFamily="50" charset="-127"/>
                <a:cs typeface="에스코어 드림 3 Light" pitchFamily="34" charset="0"/>
              </a:rPr>
              <a:t>지해진</a:t>
            </a:r>
            <a:endParaRPr lang="en-US" altLang="ko-KR" sz="2800" dirty="0">
              <a:solidFill>
                <a:srgbClr val="FFFFFF"/>
              </a:solidFill>
              <a:latin typeface="페이북 OTF Bold" panose="00000800000000000000" pitchFamily="50" charset="-127"/>
              <a:ea typeface="페이북 OTF Bold" panose="00000800000000000000" pitchFamily="50" charset="-127"/>
              <a:cs typeface="에스코어 드림 3 Light" pitchFamily="34" charset="0"/>
            </a:endParaRPr>
          </a:p>
          <a:p>
            <a:pPr algn="just"/>
            <a:r>
              <a:rPr lang="ko-KR" altLang="en-US" sz="2800" dirty="0">
                <a:solidFill>
                  <a:srgbClr val="FFFFFF"/>
                </a:solidFill>
                <a:latin typeface="페이북 OTF Bold" panose="00000800000000000000" pitchFamily="50" charset="-127"/>
                <a:ea typeface="페이북 OTF Bold" panose="00000800000000000000" pitchFamily="50" charset="-127"/>
                <a:cs typeface="에스코어 드림 3 Light" pitchFamily="34" charset="0"/>
              </a:rPr>
              <a:t>허윤석</a:t>
            </a:r>
            <a:endParaRPr lang="en-US" altLang="ko-KR" sz="2800" dirty="0">
              <a:solidFill>
                <a:srgbClr val="FFFFFF"/>
              </a:solidFill>
              <a:latin typeface="페이북 OTF Bold" panose="00000800000000000000" pitchFamily="50" charset="-127"/>
              <a:ea typeface="페이북 OTF Bold" panose="00000800000000000000" pitchFamily="50" charset="-127"/>
              <a:cs typeface="에스코어 드림 3 Light" pitchFamily="34" charset="0"/>
            </a:endParaRPr>
          </a:p>
          <a:p>
            <a:pPr algn="just"/>
            <a:r>
              <a:rPr lang="ko-KR" altLang="en-US" sz="2800" dirty="0">
                <a:solidFill>
                  <a:srgbClr val="FFFFFF"/>
                </a:solidFill>
                <a:latin typeface="페이북 OTF Bold" panose="00000800000000000000" pitchFamily="50" charset="-127"/>
                <a:ea typeface="페이북 OTF Bold" panose="00000800000000000000" pitchFamily="50" charset="-127"/>
                <a:cs typeface="에스코어 드림 3 Light" pitchFamily="34" charset="0"/>
              </a:rPr>
              <a:t>허태영</a:t>
            </a:r>
            <a:endParaRPr lang="en-US" altLang="ko-KR" sz="2800" dirty="0">
              <a:solidFill>
                <a:srgbClr val="FFFFFF"/>
              </a:solidFill>
              <a:latin typeface="페이북 OTF Bold" panose="00000800000000000000" pitchFamily="50" charset="-127"/>
              <a:ea typeface="페이북 OTF Bold" panose="00000800000000000000" pitchFamily="50" charset="-127"/>
              <a:cs typeface="에스코어 드림 3 Light" pitchFamily="34" charset="0"/>
            </a:endParaRPr>
          </a:p>
        </p:txBody>
      </p:sp>
      <p:grpSp>
        <p:nvGrpSpPr>
          <p:cNvPr id="14" name="그룹 1001">
            <a:extLst>
              <a:ext uri="{FF2B5EF4-FFF2-40B4-BE49-F238E27FC236}">
                <a16:creationId xmlns:a16="http://schemas.microsoft.com/office/drawing/2014/main" id="{C6FF9FC5-0735-404B-BC85-C27C647B00AF}"/>
              </a:ext>
            </a:extLst>
          </p:cNvPr>
          <p:cNvGrpSpPr/>
          <p:nvPr/>
        </p:nvGrpSpPr>
        <p:grpSpPr>
          <a:xfrm>
            <a:off x="0" y="-38099"/>
            <a:ext cx="18288000" cy="2209799"/>
            <a:chOff x="-289157" y="6320138"/>
            <a:chExt cx="18936776" cy="4199656"/>
          </a:xfrm>
        </p:grpSpPr>
        <p:pic>
          <p:nvPicPr>
            <p:cNvPr id="15" name="Object 4">
              <a:extLst>
                <a:ext uri="{FF2B5EF4-FFF2-40B4-BE49-F238E27FC236}">
                  <a16:creationId xmlns:a16="http://schemas.microsoft.com/office/drawing/2014/main" id="{09671815-8530-4AD1-8AB5-6C6891AAF6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89157" y="6320138"/>
              <a:ext cx="18936776" cy="4199656"/>
            </a:xfrm>
            <a:prstGeom prst="rect">
              <a:avLst/>
            </a:prstGeom>
          </p:spPr>
        </p:pic>
      </p:grpSp>
      <p:grpSp>
        <p:nvGrpSpPr>
          <p:cNvPr id="18" name="그룹 1001">
            <a:extLst>
              <a:ext uri="{FF2B5EF4-FFF2-40B4-BE49-F238E27FC236}">
                <a16:creationId xmlns:a16="http://schemas.microsoft.com/office/drawing/2014/main" id="{F79B29BB-139B-42C5-A951-CDD540C6A72E}"/>
              </a:ext>
            </a:extLst>
          </p:cNvPr>
          <p:cNvGrpSpPr/>
          <p:nvPr/>
        </p:nvGrpSpPr>
        <p:grpSpPr>
          <a:xfrm>
            <a:off x="13058540" y="4716781"/>
            <a:ext cx="1114660" cy="81571"/>
            <a:chOff x="12666667" y="4536441"/>
            <a:chExt cx="3489293" cy="35800"/>
          </a:xfrm>
        </p:grpSpPr>
        <p:pic>
          <p:nvPicPr>
            <p:cNvPr id="19" name="Object 5">
              <a:extLst>
                <a:ext uri="{FF2B5EF4-FFF2-40B4-BE49-F238E27FC236}">
                  <a16:creationId xmlns:a16="http://schemas.microsoft.com/office/drawing/2014/main" id="{922A14FF-6044-49FD-BBF0-5BBCAD6A3FB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666667" y="4536441"/>
              <a:ext cx="3489293" cy="35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676592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67733" y="1535736"/>
            <a:ext cx="6426973" cy="107907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4700">
                <a:solidFill>
                  <a:srgbClr val="FC5230"/>
                </a:solidFill>
                <a:latin typeface="페이북 OTF Bold" panose="00000800000000000000" pitchFamily="50" charset="-127"/>
                <a:ea typeface="페이북 OTF Bold" panose="00000800000000000000" pitchFamily="50" charset="-127"/>
                <a:cs typeface="여기어때 잘난체 OTF" pitchFamily="34" charset="0"/>
              </a:rPr>
              <a:t>구성원 별 상세 기여 내용</a:t>
            </a:r>
            <a:endParaRPr lang="en-US">
              <a:latin typeface="페이북 OTF Bold" panose="00000800000000000000" pitchFamily="50" charset="-127"/>
              <a:ea typeface="페이북 OTF Bold" panose="00000800000000000000" pitchFamily="50" charset="-127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67733" y="986962"/>
            <a:ext cx="1992205" cy="797253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3500" dirty="0">
                <a:solidFill>
                  <a:srgbClr val="FC5230"/>
                </a:solidFill>
                <a:latin typeface="페이북 OTF Bold" panose="00000800000000000000" pitchFamily="50" charset="-127"/>
                <a:cs typeface="여기어때 잘난체 OTF" pitchFamily="34" charset="0"/>
              </a:rPr>
              <a:t>03</a:t>
            </a:r>
            <a:endParaRPr lang="en-US" dirty="0"/>
          </a:p>
        </p:txBody>
      </p:sp>
      <p:sp>
        <p:nvSpPr>
          <p:cNvPr id="4" name="Object 4"/>
          <p:cNvSpPr txBox="1"/>
          <p:nvPr/>
        </p:nvSpPr>
        <p:spPr>
          <a:xfrm>
            <a:off x="5296367" y="2323188"/>
            <a:ext cx="2198340" cy="291624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600">
                <a:solidFill>
                  <a:srgbClr val="3B3B3B"/>
                </a:solidFill>
                <a:latin typeface="페이북 OTF Bold" panose="00000800000000000000" pitchFamily="50" charset="-127"/>
                <a:ea typeface="페이북 OTF Bold" panose="00000800000000000000" pitchFamily="50" charset="-127"/>
              </a:rPr>
              <a:t>2016125084 </a:t>
            </a:r>
            <a:r>
              <a:rPr lang="ko-KR" altLang="en-US" sz="1600" err="1">
                <a:solidFill>
                  <a:srgbClr val="3B3B3B"/>
                </a:solidFill>
                <a:latin typeface="페이북 OTF Bold" panose="00000800000000000000" pitchFamily="50" charset="-127"/>
                <a:ea typeface="페이북 OTF Bold" panose="00000800000000000000" pitchFamily="50" charset="-127"/>
              </a:rPr>
              <a:t>황재웅</a:t>
            </a:r>
            <a:endParaRPr lang="en-US" sz="1600">
              <a:latin typeface="페이북 OTF Bold" panose="00000800000000000000" pitchFamily="50" charset="-127"/>
              <a:ea typeface="페이북 OTF Bold" panose="00000800000000000000" pitchFamily="50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1817556" y="1273973"/>
            <a:ext cx="2430063" cy="35800"/>
            <a:chOff x="1817556" y="1273973"/>
            <a:chExt cx="2430063" cy="3580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817556" y="1273973"/>
              <a:ext cx="2430063" cy="35800"/>
            </a:xfrm>
            <a:prstGeom prst="rect">
              <a:avLst/>
            </a:prstGeom>
          </p:spPr>
        </p:pic>
      </p:grpSp>
      <p:pic>
        <p:nvPicPr>
          <p:cNvPr id="11" name="그림 11">
            <a:extLst>
              <a:ext uri="{FF2B5EF4-FFF2-40B4-BE49-F238E27FC236}">
                <a16:creationId xmlns:a16="http://schemas.microsoft.com/office/drawing/2014/main" id="{FDF6DC53-CAFB-408C-A285-641911200B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77418" y="3764295"/>
            <a:ext cx="5717198" cy="620560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3" name="그림 15">
            <a:extLst>
              <a:ext uri="{FF2B5EF4-FFF2-40B4-BE49-F238E27FC236}">
                <a16:creationId xmlns:a16="http://schemas.microsoft.com/office/drawing/2014/main" id="{14293F7A-1139-4C97-8122-42C5D18F8F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0903" y="3761124"/>
            <a:ext cx="6318738" cy="620742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9E43958-00AE-43A5-8510-908E9739E23F}"/>
              </a:ext>
            </a:extLst>
          </p:cNvPr>
          <p:cNvSpPr txBox="1"/>
          <p:nvPr/>
        </p:nvSpPr>
        <p:spPr>
          <a:xfrm>
            <a:off x="762000" y="3092065"/>
            <a:ext cx="16466612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5400" algn="just" fontAlgn="base"/>
            <a:r>
              <a:rPr lang="ko-KR" altLang="en-US" sz="2400" b="0" i="0" u="none" strike="noStrike" dirty="0">
                <a:solidFill>
                  <a:srgbClr val="FC5230"/>
                </a:solidFill>
                <a:effectLst/>
                <a:latin typeface="페이북 OTF Bold"/>
                <a:ea typeface="페이북 OTF Bold"/>
              </a:rPr>
              <a:t>▶ </a:t>
            </a:r>
            <a:r>
              <a:rPr lang="ko-KR" altLang="en-US" sz="2400" dirty="0" err="1">
                <a:solidFill>
                  <a:srgbClr val="FC5230"/>
                </a:solidFill>
                <a:latin typeface="페이북 OTF Bold"/>
                <a:ea typeface="페이북 OTF Bold"/>
              </a:rPr>
              <a:t>Architecture</a:t>
            </a:r>
            <a:r>
              <a:rPr lang="ko-KR" altLang="en-US" sz="2400" dirty="0">
                <a:solidFill>
                  <a:srgbClr val="FC5230"/>
                </a:solidFill>
                <a:latin typeface="페이북 OTF Bold"/>
                <a:ea typeface="페이북 OTF Bold"/>
              </a:rPr>
              <a:t> 설계</a:t>
            </a:r>
            <a:endParaRPr lang="ko-KR" altLang="en-US" sz="2400" dirty="0">
              <a:solidFill>
                <a:srgbClr val="FC5230"/>
              </a:solidFill>
              <a:latin typeface="페이북 OTF Bold" panose="00000800000000000000" pitchFamily="50" charset="-127"/>
              <a:ea typeface="페이북 OTF Bold" panose="000008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037643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67733" y="1535736"/>
            <a:ext cx="6426973" cy="107907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4700">
                <a:solidFill>
                  <a:srgbClr val="FC5230"/>
                </a:solidFill>
                <a:latin typeface="페이북 OTF Bold" panose="00000800000000000000" pitchFamily="50" charset="-127"/>
                <a:ea typeface="페이북 OTF Bold" panose="00000800000000000000" pitchFamily="50" charset="-127"/>
                <a:cs typeface="여기어때 잘난체 OTF" pitchFamily="34" charset="0"/>
              </a:rPr>
              <a:t>구성원 별 상세 기여 내용</a:t>
            </a:r>
            <a:endParaRPr lang="en-US">
              <a:latin typeface="페이북 OTF Bold" panose="00000800000000000000" pitchFamily="50" charset="-127"/>
              <a:ea typeface="페이북 OTF Bold" panose="00000800000000000000" pitchFamily="50" charset="-127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67733" y="986962"/>
            <a:ext cx="1992205" cy="797253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3500" dirty="0">
                <a:solidFill>
                  <a:srgbClr val="FC5230"/>
                </a:solidFill>
                <a:latin typeface="페이북 OTF Bold" panose="00000800000000000000" pitchFamily="50" charset="-127"/>
                <a:cs typeface="여기어때 잘난체 OTF" pitchFamily="34" charset="0"/>
              </a:rPr>
              <a:t>03</a:t>
            </a:r>
            <a:endParaRPr lang="en-US" dirty="0"/>
          </a:p>
        </p:txBody>
      </p:sp>
      <p:sp>
        <p:nvSpPr>
          <p:cNvPr id="4" name="Object 4"/>
          <p:cNvSpPr txBox="1"/>
          <p:nvPr/>
        </p:nvSpPr>
        <p:spPr>
          <a:xfrm>
            <a:off x="5296367" y="2323188"/>
            <a:ext cx="2198340" cy="291624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600">
                <a:solidFill>
                  <a:srgbClr val="3B3B3B"/>
                </a:solidFill>
                <a:latin typeface="페이북 OTF Bold" panose="00000800000000000000" pitchFamily="50" charset="-127"/>
                <a:ea typeface="페이북 OTF Bold" panose="00000800000000000000" pitchFamily="50" charset="-127"/>
              </a:rPr>
              <a:t>2016125084 </a:t>
            </a:r>
            <a:r>
              <a:rPr lang="ko-KR" altLang="en-US" sz="1600" err="1">
                <a:solidFill>
                  <a:srgbClr val="3B3B3B"/>
                </a:solidFill>
                <a:latin typeface="페이북 OTF Bold" panose="00000800000000000000" pitchFamily="50" charset="-127"/>
                <a:ea typeface="페이북 OTF Bold" panose="00000800000000000000" pitchFamily="50" charset="-127"/>
              </a:rPr>
              <a:t>황재웅</a:t>
            </a:r>
            <a:endParaRPr lang="en-US" sz="1600">
              <a:latin typeface="페이북 OTF Bold" panose="00000800000000000000" pitchFamily="50" charset="-127"/>
              <a:ea typeface="페이북 OTF Bold" panose="00000800000000000000" pitchFamily="50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1844906" y="1273973"/>
            <a:ext cx="2430063" cy="35800"/>
            <a:chOff x="1817556" y="1273973"/>
            <a:chExt cx="2430063" cy="3580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817556" y="1273973"/>
              <a:ext cx="2430063" cy="3580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57102" y="9988164"/>
            <a:ext cx="16171510" cy="24812"/>
            <a:chOff x="1057102" y="8723810"/>
            <a:chExt cx="16171510" cy="2481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57102" y="8723810"/>
              <a:ext cx="16171510" cy="24812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C2B7189A-5CAC-4504-9A6A-11976EAF3512}"/>
              </a:ext>
            </a:extLst>
          </p:cNvPr>
          <p:cNvSpPr txBox="1"/>
          <p:nvPr/>
        </p:nvSpPr>
        <p:spPr>
          <a:xfrm>
            <a:off x="762000" y="3092065"/>
            <a:ext cx="16466612" cy="138499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5400" algn="just" fontAlgn="base"/>
            <a:r>
              <a:rPr lang="ko-KR" altLang="en-US" sz="2400" b="0" i="0" u="none" strike="noStrike" dirty="0">
                <a:solidFill>
                  <a:srgbClr val="FC5230"/>
                </a:solidFill>
                <a:effectLst/>
                <a:latin typeface="페이북 OTF Bold"/>
                <a:ea typeface="페이북 OTF Bold"/>
              </a:rPr>
              <a:t>▶ </a:t>
            </a:r>
            <a:r>
              <a:rPr lang="en-US" altLang="ko-KR" sz="2400" dirty="0">
                <a:solidFill>
                  <a:srgbClr val="FC6446"/>
                </a:solidFill>
                <a:latin typeface="페이북 OTF Bold"/>
                <a:ea typeface="페이북 OTF Bold"/>
              </a:rPr>
              <a:t>Amplify</a:t>
            </a:r>
            <a:r>
              <a:rPr lang="ko-KR" altLang="en-US" sz="2400" dirty="0">
                <a:solidFill>
                  <a:srgbClr val="FC6446"/>
                </a:solidFill>
                <a:latin typeface="페이북 OTF Bold"/>
                <a:ea typeface="페이북 OTF Bold"/>
              </a:rPr>
              <a:t> 와</a:t>
            </a:r>
            <a:r>
              <a:rPr lang="en-US" altLang="ko-KR" sz="2400" dirty="0">
                <a:solidFill>
                  <a:srgbClr val="FC6446"/>
                </a:solidFill>
                <a:latin typeface="페이북 OTF Bold"/>
                <a:ea typeface="페이북 OTF Bold"/>
              </a:rPr>
              <a:t> Android Studio </a:t>
            </a:r>
            <a:r>
              <a:rPr lang="ko-KR" altLang="en-US" sz="2400" dirty="0">
                <a:solidFill>
                  <a:srgbClr val="FC6446"/>
                </a:solidFill>
                <a:latin typeface="페이북 OTF Bold"/>
                <a:ea typeface="페이북 OTF Bold"/>
              </a:rPr>
              <a:t>를 통한 </a:t>
            </a:r>
            <a:r>
              <a:rPr lang="en-US" altLang="ko-KR" sz="2400" dirty="0">
                <a:solidFill>
                  <a:srgbClr val="FC6446"/>
                </a:solidFill>
                <a:latin typeface="페이북 OTF Bold"/>
                <a:ea typeface="페이북 OTF Bold"/>
              </a:rPr>
              <a:t>AWS </a:t>
            </a:r>
            <a:r>
              <a:rPr lang="ko-KR" altLang="en-US" sz="2400" dirty="0">
                <a:solidFill>
                  <a:srgbClr val="FC6446"/>
                </a:solidFill>
                <a:latin typeface="페이북 OTF Bold"/>
                <a:ea typeface="페이북 OTF Bold"/>
              </a:rPr>
              <a:t>연동</a:t>
            </a:r>
            <a:endParaRPr lang="en-US" altLang="ko-KR" sz="2400" dirty="0">
              <a:solidFill>
                <a:srgbClr val="FC6446"/>
              </a:solidFill>
              <a:latin typeface="페이북 OTF Bold"/>
              <a:ea typeface="페이북 OTF Bold"/>
            </a:endParaRPr>
          </a:p>
          <a:p>
            <a:pPr marL="25400" algn="just" fontAlgn="base"/>
            <a:r>
              <a:rPr lang="en-US" altLang="ko-KR" sz="2400" dirty="0">
                <a:solidFill>
                  <a:srgbClr val="FC6446"/>
                </a:solidFill>
                <a:latin typeface="페이북 OTF Bold"/>
                <a:ea typeface="페이북 OTF Bold"/>
              </a:rPr>
              <a:t>	</a:t>
            </a:r>
            <a:r>
              <a:rPr lang="en-US" altLang="ko-KR" dirty="0">
                <a:latin typeface="페이북 OTF Bold"/>
                <a:ea typeface="페이북 OTF Bold"/>
              </a:rPr>
              <a:t>: APP </a:t>
            </a:r>
            <a:r>
              <a:rPr lang="ko-KR" altLang="en-US" dirty="0">
                <a:latin typeface="페이북 OTF Bold"/>
                <a:ea typeface="페이북 OTF Bold"/>
              </a:rPr>
              <a:t>과 </a:t>
            </a:r>
            <a:r>
              <a:rPr lang="en-US" altLang="ko-KR" dirty="0">
                <a:latin typeface="페이북 OTF Bold"/>
                <a:ea typeface="페이북 OTF Bold"/>
              </a:rPr>
              <a:t>Personalize</a:t>
            </a:r>
            <a:r>
              <a:rPr lang="ko-KR" altLang="en-US" dirty="0">
                <a:latin typeface="페이북 OTF Bold"/>
                <a:ea typeface="페이북 OTF Bold"/>
              </a:rPr>
              <a:t>의 상호작용을 위해 </a:t>
            </a:r>
            <a:r>
              <a:rPr lang="en-US" altLang="ko-KR" dirty="0">
                <a:latin typeface="페이북 OTF Bold"/>
                <a:ea typeface="페이북 OTF Bold"/>
              </a:rPr>
              <a:t>Amplify</a:t>
            </a:r>
            <a:r>
              <a:rPr lang="ko-KR" altLang="en-US" dirty="0">
                <a:latin typeface="페이북 OTF Bold"/>
                <a:ea typeface="페이북 OTF Bold"/>
              </a:rPr>
              <a:t>를</a:t>
            </a:r>
            <a:endParaRPr lang="en-US" altLang="ko-KR" dirty="0">
              <a:latin typeface="페이북 OTF Bold"/>
              <a:ea typeface="페이북 OTF Bold"/>
            </a:endParaRPr>
          </a:p>
          <a:p>
            <a:pPr marL="25400" algn="just" fontAlgn="base"/>
            <a:r>
              <a:rPr lang="en-US" altLang="ko-KR" dirty="0">
                <a:latin typeface="페이북 OTF Bold"/>
                <a:ea typeface="페이북 OTF Bold"/>
              </a:rPr>
              <a:t>	  </a:t>
            </a:r>
            <a:r>
              <a:rPr lang="ko-KR" altLang="en-US" dirty="0">
                <a:latin typeface="페이북 OTF Bold"/>
                <a:ea typeface="페이북 OTF Bold"/>
              </a:rPr>
              <a:t>이용해서 </a:t>
            </a:r>
            <a:r>
              <a:rPr lang="en-US" altLang="ko-KR" dirty="0">
                <a:latin typeface="페이북 OTF Bold"/>
                <a:ea typeface="페이북 OTF Bold"/>
              </a:rPr>
              <a:t>Android Studio </a:t>
            </a:r>
            <a:r>
              <a:rPr lang="ko-KR" altLang="en-US" dirty="0">
                <a:latin typeface="페이북 OTF Bold"/>
                <a:ea typeface="페이북 OTF Bold"/>
              </a:rPr>
              <a:t>코드를 작성</a:t>
            </a:r>
            <a:r>
              <a:rPr lang="en-US" altLang="ko-KR" dirty="0">
                <a:latin typeface="페이북 OTF Bold"/>
                <a:ea typeface="페이북 OTF Bold"/>
              </a:rPr>
              <a:t>,</a:t>
            </a:r>
          </a:p>
          <a:p>
            <a:pPr marL="25400" algn="just" fontAlgn="base"/>
            <a:r>
              <a:rPr lang="en-US" altLang="ko-KR" dirty="0">
                <a:latin typeface="페이북 OTF Bold"/>
                <a:ea typeface="페이북 OTF Bold"/>
              </a:rPr>
              <a:t>	: Cognito </a:t>
            </a:r>
            <a:r>
              <a:rPr lang="ko-KR" altLang="en-US" dirty="0">
                <a:latin typeface="페이북 OTF Bold"/>
                <a:ea typeface="페이북 OTF Bold"/>
              </a:rPr>
              <a:t>를 접목시켜 로그인 기능 구현</a:t>
            </a:r>
            <a:endParaRPr lang="en-US" altLang="ko-KR" dirty="0">
              <a:latin typeface="페이북 OTF Bold"/>
              <a:ea typeface="페이북 OTF Bold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D5633FE0-5D33-4012-A1B9-6F6D85A6256B}"/>
              </a:ext>
            </a:extLst>
          </p:cNvPr>
          <p:cNvGrpSpPr/>
          <p:nvPr/>
        </p:nvGrpSpPr>
        <p:grpSpPr>
          <a:xfrm>
            <a:off x="4938187" y="4227460"/>
            <a:ext cx="8386762" cy="5450977"/>
            <a:chOff x="4949476" y="4012973"/>
            <a:chExt cx="8386762" cy="5450977"/>
          </a:xfrm>
        </p:grpSpPr>
        <p:pic>
          <p:nvPicPr>
            <p:cNvPr id="8" name="그림 9" descr="텍스트, 스크린샷, 전화, 휴대폰이(가) 표시된 사진&#10;&#10;자동 생성된 설명">
              <a:extLst>
                <a:ext uri="{FF2B5EF4-FFF2-40B4-BE49-F238E27FC236}">
                  <a16:creationId xmlns:a16="http://schemas.microsoft.com/office/drawing/2014/main" id="{1836DC5D-4849-45D7-A82C-7F735AD30A5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949476" y="4384327"/>
              <a:ext cx="8386762" cy="507962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E2B53ED-1BB7-4213-ADB5-812295B50F9A}"/>
                </a:ext>
              </a:extLst>
            </p:cNvPr>
            <p:cNvSpPr txBox="1"/>
            <p:nvPr/>
          </p:nvSpPr>
          <p:spPr>
            <a:xfrm>
              <a:off x="7366312" y="4012973"/>
              <a:ext cx="3257987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 dirty="0">
                  <a:latin typeface="페이북 OTF Bold" panose="00000800000000000000" pitchFamily="50" charset="-127"/>
                  <a:ea typeface="페이북 OTF Bold" panose="00000800000000000000" pitchFamily="50" charset="-127"/>
                  <a:cs typeface="Calibri"/>
                </a:rPr>
                <a:t>[ </a:t>
              </a:r>
              <a:r>
                <a:rPr lang="ko-KR" altLang="en-US" dirty="0">
                  <a:latin typeface="페이북 OTF Bold" panose="00000800000000000000" pitchFamily="50" charset="-127"/>
                  <a:ea typeface="페이북 OTF Bold" panose="00000800000000000000" pitchFamily="50" charset="-127"/>
                  <a:cs typeface="Calibri"/>
                </a:rPr>
                <a:t>프로젝트 초기 프로토타입 </a:t>
              </a:r>
              <a:r>
                <a:rPr lang="en-US" altLang="ko-KR" dirty="0">
                  <a:latin typeface="페이북 OTF Bold" panose="00000800000000000000" pitchFamily="50" charset="-127"/>
                  <a:ea typeface="페이북 OTF Bold" panose="00000800000000000000" pitchFamily="50" charset="-127"/>
                  <a:cs typeface="Calibri"/>
                </a:rPr>
                <a:t>]</a:t>
              </a:r>
              <a:endParaRPr lang="ko-KR" altLang="en-US" dirty="0">
                <a:latin typeface="페이북 OTF Bold" panose="00000800000000000000" pitchFamily="50" charset="-127"/>
                <a:ea typeface="페이북 OTF Bold" panose="00000800000000000000" pitchFamily="50" charset="-127"/>
                <a:cs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21697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F92C626D90E7FF4DA59F3CD14E9EFA76" ma:contentTypeVersion="2" ma:contentTypeDescription="새 문서를 만듭니다." ma:contentTypeScope="" ma:versionID="c335e42c3da39a85148b81b919815e5f">
  <xsd:schema xmlns:xsd="http://www.w3.org/2001/XMLSchema" xmlns:xs="http://www.w3.org/2001/XMLSchema" xmlns:p="http://schemas.microsoft.com/office/2006/metadata/properties" xmlns:ns2="09585bf5-fc9f-4177-90af-dae0c50143f7" targetNamespace="http://schemas.microsoft.com/office/2006/metadata/properties" ma:root="true" ma:fieldsID="f0a9ebe218a9262b12791940c9216a66" ns2:_="">
    <xsd:import namespace="09585bf5-fc9f-4177-90af-dae0c50143f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9585bf5-fc9f-4177-90af-dae0c50143f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91E23D5-FF4D-4730-BDBD-F7008D67FF7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EB4225A-2BD5-4F4C-AE69-4323C0E2F681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C26E5A03-726C-4160-BC18-814FD4C45A42}">
  <ds:schemaRefs>
    <ds:schemaRef ds:uri="09585bf5-fc9f-4177-90af-dae0c50143f7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190</TotalTime>
  <Words>4428</Words>
  <Application>Microsoft Office PowerPoint</Application>
  <PresentationFormat>사용자 지정</PresentationFormat>
  <Paragraphs>700</Paragraphs>
  <Slides>30</Slides>
  <Notes>23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7" baseType="lpstr">
      <vt:lpstr>Calibri</vt:lpstr>
      <vt:lpstr>맑은 고딕</vt:lpstr>
      <vt:lpstr>맑은 고딕 Semilight</vt:lpstr>
      <vt:lpstr>페이북 Bold</vt:lpstr>
      <vt:lpstr>Arial</vt:lpstr>
      <vt:lpstr>페이북 OTF Bold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허 태영</cp:lastModifiedBy>
  <cp:revision>62</cp:revision>
  <dcterms:created xsi:type="dcterms:W3CDTF">2021-04-16T21:23:01Z</dcterms:created>
  <dcterms:modified xsi:type="dcterms:W3CDTF">2021-04-19T12:58:28Z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0x010100F92C626D90E7FF4DA59F3CD14E9EFA76</vt:lpwstr>
  </property>
</Properties>
</file>